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1.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2.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3.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4.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5.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6.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notesSlides/notesSlide9.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10.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13.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notesSlides/notesSlide14.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notesSlides/notesSlide15.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16.xml" ContentType="application/vnd.openxmlformats-officedocument.presentationml.notesSlide+xml"/>
  <Override PartName="/ppt/tags/tag145.xml" ContentType="application/vnd.openxmlformats-officedocument.presentationml.tags+xml"/>
  <Override PartName="/ppt/notesSlides/notesSlide17.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notesSlides/notesSlide18.xml" ContentType="application/vnd.openxmlformats-officedocument.presentationml.notesSlide+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notesSlides/notesSlide19.xml" ContentType="application/vnd.openxmlformats-officedocument.presentationml.notesSlide+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notesSlides/notesSlide20.xml" ContentType="application/vnd.openxmlformats-officedocument.presentationml.notesSlide+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notesSlides/notesSlide21.xml" ContentType="application/vnd.openxmlformats-officedocument.presentationml.notesSlide+xml"/>
  <Override PartName="/ppt/tags/tag180.xml" ContentType="application/vnd.openxmlformats-officedocument.presentationml.tags+xml"/>
  <Override PartName="/ppt/notesSlides/notesSlide22.xml" ContentType="application/vnd.openxmlformats-officedocument.presentationml.notesSlide+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notesSlides/notesSlide23.xml" ContentType="application/vnd.openxmlformats-officedocument.presentationml.notesSlide+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notesSlides/notesSlide24.xml" ContentType="application/vnd.openxmlformats-officedocument.presentationml.notesSlide+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notesSlides/notesSlide25.xml" ContentType="application/vnd.openxmlformats-officedocument.presentationml.notesSlide+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notesSlides/notesSlide26.xml" ContentType="application/vnd.openxmlformats-officedocument.presentationml.notesSlide+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notesSlides/notesSlide27.xml" ContentType="application/vnd.openxmlformats-officedocument.presentationml.notesSlide+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notesSlides/notesSlide28.xml" ContentType="application/vnd.openxmlformats-officedocument.presentationml.notesSlide+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notesSlides/notesSlide31.xml" ContentType="application/vnd.openxmlformats-officedocument.presentationml.notesSlide+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notesSlides/notesSlide32.xml" ContentType="application/vnd.openxmlformats-officedocument.presentationml.notesSlide+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notesSlides/notesSlide33.xml" ContentType="application/vnd.openxmlformats-officedocument.presentationml.notesSlide+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notesSlides/notesSlide34.xml" ContentType="application/vnd.openxmlformats-officedocument.presentationml.notesSlide+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38"/>
  </p:notesMasterIdLst>
  <p:handoutMasterIdLst>
    <p:handoutMasterId r:id="rId39"/>
  </p:handoutMasterIdLst>
  <p:sldIdLst>
    <p:sldId id="337" r:id="rId2"/>
    <p:sldId id="257" r:id="rId3"/>
    <p:sldId id="258" r:id="rId4"/>
    <p:sldId id="259" r:id="rId5"/>
    <p:sldId id="358" r:id="rId6"/>
    <p:sldId id="312" r:id="rId7"/>
    <p:sldId id="341" r:id="rId8"/>
    <p:sldId id="359" r:id="rId9"/>
    <p:sldId id="343" r:id="rId10"/>
    <p:sldId id="344" r:id="rId11"/>
    <p:sldId id="342" r:id="rId12"/>
    <p:sldId id="364" r:id="rId13"/>
    <p:sldId id="360" r:id="rId14"/>
    <p:sldId id="313" r:id="rId15"/>
    <p:sldId id="318" r:id="rId16"/>
    <p:sldId id="319" r:id="rId17"/>
    <p:sldId id="320" r:id="rId18"/>
    <p:sldId id="361" r:id="rId19"/>
    <p:sldId id="277" r:id="rId20"/>
    <p:sldId id="340" r:id="rId21"/>
    <p:sldId id="273" r:id="rId22"/>
    <p:sldId id="345" r:id="rId23"/>
    <p:sldId id="362" r:id="rId24"/>
    <p:sldId id="346" r:id="rId25"/>
    <p:sldId id="347" r:id="rId26"/>
    <p:sldId id="348" r:id="rId27"/>
    <p:sldId id="349" r:id="rId28"/>
    <p:sldId id="350" r:id="rId29"/>
    <p:sldId id="351" r:id="rId30"/>
    <p:sldId id="352" r:id="rId31"/>
    <p:sldId id="363" r:id="rId32"/>
    <p:sldId id="357" r:id="rId33"/>
    <p:sldId id="354" r:id="rId34"/>
    <p:sldId id="355" r:id="rId35"/>
    <p:sldId id="356" r:id="rId36"/>
    <p:sldId id="353" r:id="rId37"/>
  </p:sldIdLst>
  <p:sldSz cx="9144000" cy="5143500" type="screen16x9"/>
  <p:notesSz cx="7315200" cy="9601200"/>
  <p:defaultTextStyle>
    <a:defPPr>
      <a:defRPr lang="en-US"/>
    </a:defPPr>
    <a:lvl1pPr algn="l" rtl="0" fontAlgn="base">
      <a:spcBef>
        <a:spcPct val="0"/>
      </a:spcBef>
      <a:spcAft>
        <a:spcPct val="0"/>
      </a:spcAft>
      <a:defRPr sz="1400" b="1" kern="1200">
        <a:solidFill>
          <a:schemeClr val="tx1"/>
        </a:solidFill>
        <a:latin typeface="Verdana" pitchFamily="34" charset="0"/>
        <a:ea typeface="+mn-ea"/>
        <a:cs typeface="+mn-cs"/>
      </a:defRPr>
    </a:lvl1pPr>
    <a:lvl2pPr marL="457200" algn="l" rtl="0" fontAlgn="base">
      <a:spcBef>
        <a:spcPct val="0"/>
      </a:spcBef>
      <a:spcAft>
        <a:spcPct val="0"/>
      </a:spcAft>
      <a:defRPr sz="1400" b="1" kern="1200">
        <a:solidFill>
          <a:schemeClr val="tx1"/>
        </a:solidFill>
        <a:latin typeface="Verdana" pitchFamily="34" charset="0"/>
        <a:ea typeface="+mn-ea"/>
        <a:cs typeface="+mn-cs"/>
      </a:defRPr>
    </a:lvl2pPr>
    <a:lvl3pPr marL="914400" algn="l" rtl="0" fontAlgn="base">
      <a:spcBef>
        <a:spcPct val="0"/>
      </a:spcBef>
      <a:spcAft>
        <a:spcPct val="0"/>
      </a:spcAft>
      <a:defRPr sz="1400" b="1" kern="1200">
        <a:solidFill>
          <a:schemeClr val="tx1"/>
        </a:solidFill>
        <a:latin typeface="Verdana" pitchFamily="34" charset="0"/>
        <a:ea typeface="+mn-ea"/>
        <a:cs typeface="+mn-cs"/>
      </a:defRPr>
    </a:lvl3pPr>
    <a:lvl4pPr marL="1371600" algn="l" rtl="0" fontAlgn="base">
      <a:spcBef>
        <a:spcPct val="0"/>
      </a:spcBef>
      <a:spcAft>
        <a:spcPct val="0"/>
      </a:spcAft>
      <a:defRPr sz="1400" b="1" kern="1200">
        <a:solidFill>
          <a:schemeClr val="tx1"/>
        </a:solidFill>
        <a:latin typeface="Verdana" pitchFamily="34" charset="0"/>
        <a:ea typeface="+mn-ea"/>
        <a:cs typeface="+mn-cs"/>
      </a:defRPr>
    </a:lvl4pPr>
    <a:lvl5pPr marL="1828800" algn="l" rtl="0" fontAlgn="base">
      <a:spcBef>
        <a:spcPct val="0"/>
      </a:spcBef>
      <a:spcAft>
        <a:spcPct val="0"/>
      </a:spcAft>
      <a:defRPr sz="1400" b="1" kern="1200">
        <a:solidFill>
          <a:schemeClr val="tx1"/>
        </a:solidFill>
        <a:latin typeface="Verdana" pitchFamily="34" charset="0"/>
        <a:ea typeface="+mn-ea"/>
        <a:cs typeface="+mn-cs"/>
      </a:defRPr>
    </a:lvl5pPr>
    <a:lvl6pPr marL="2286000" algn="l" defTabSz="914400" rtl="0" eaLnBrk="1" latinLnBrk="0" hangingPunct="1">
      <a:defRPr sz="1400" b="1" kern="1200">
        <a:solidFill>
          <a:schemeClr val="tx1"/>
        </a:solidFill>
        <a:latin typeface="Verdana" pitchFamily="34" charset="0"/>
        <a:ea typeface="+mn-ea"/>
        <a:cs typeface="+mn-cs"/>
      </a:defRPr>
    </a:lvl6pPr>
    <a:lvl7pPr marL="2743200" algn="l" defTabSz="914400" rtl="0" eaLnBrk="1" latinLnBrk="0" hangingPunct="1">
      <a:defRPr sz="1400" b="1" kern="1200">
        <a:solidFill>
          <a:schemeClr val="tx1"/>
        </a:solidFill>
        <a:latin typeface="Verdana" pitchFamily="34" charset="0"/>
        <a:ea typeface="+mn-ea"/>
        <a:cs typeface="+mn-cs"/>
      </a:defRPr>
    </a:lvl7pPr>
    <a:lvl8pPr marL="3200400" algn="l" defTabSz="914400" rtl="0" eaLnBrk="1" latinLnBrk="0" hangingPunct="1">
      <a:defRPr sz="1400" b="1" kern="1200">
        <a:solidFill>
          <a:schemeClr val="tx1"/>
        </a:solidFill>
        <a:latin typeface="Verdana" pitchFamily="34" charset="0"/>
        <a:ea typeface="+mn-ea"/>
        <a:cs typeface="+mn-cs"/>
      </a:defRPr>
    </a:lvl8pPr>
    <a:lvl9pPr marL="3657600" algn="l" defTabSz="914400" rtl="0" eaLnBrk="1" latinLnBrk="0" hangingPunct="1">
      <a:defRPr sz="1400" b="1" kern="1200">
        <a:solidFill>
          <a:schemeClr val="tx1"/>
        </a:solidFill>
        <a:latin typeface="Verdana" pitchFamily="34"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 van Dam" initials="avd" lastIdx="13" clrIdx="0"/>
  <p:cmAuthor id="1" name="Ben" initials="B" lastIdx="4" clrIdx="1"/>
  <p:cmAuthor id="2" name="Ben Herila" initials="BWH" lastIdx="1" clrIdx="2"/>
  <p:cmAuthor id="3" name="Dave Kilian" initials="DK" lastIdx="4" clrIdx="3"/>
  <p:cmAuthor id="4" name="Andy van Dam" initials="AvD"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00"/>
    <a:srgbClr val="003300"/>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05" autoAdjust="0"/>
    <p:restoredTop sz="94863" autoAdjust="0"/>
  </p:normalViewPr>
  <p:slideViewPr>
    <p:cSldViewPr snapToGrid="0">
      <p:cViewPr>
        <p:scale>
          <a:sx n="200" d="100"/>
          <a:sy n="200" d="100"/>
        </p:scale>
        <p:origin x="-72" y="2100"/>
      </p:cViewPr>
      <p:guideLst>
        <p:guide orient="horz" pos="1620"/>
        <p:guide pos="2880"/>
      </p:guideLst>
    </p:cSldViewPr>
  </p:slideViewPr>
  <p:outlineViewPr>
    <p:cViewPr>
      <p:scale>
        <a:sx n="100" d="100"/>
        <a:sy n="100" d="100"/>
      </p:scale>
      <p:origin x="0" y="0"/>
    </p:cViewPr>
    <p:sldLst>
      <p:sld r:id="rId1" collapse="1"/>
      <p:sld r:id="rId2" collapse="1"/>
      <p:sld r:id="rId3" collapse="1"/>
    </p:sldLst>
  </p:outlineViewPr>
  <p:notesTextViewPr>
    <p:cViewPr>
      <p:scale>
        <a:sx n="100" d="100"/>
        <a:sy n="100" d="100"/>
      </p:scale>
      <p:origin x="0" y="0"/>
    </p:cViewPr>
  </p:notesTextViewPr>
  <p:sorterViewPr>
    <p:cViewPr>
      <p:scale>
        <a:sx n="100" d="100"/>
        <a:sy n="100" d="100"/>
      </p:scale>
      <p:origin x="0" y="4122"/>
    </p:cViewPr>
  </p:sorterViewPr>
  <p:notesViewPr>
    <p:cSldViewPr snapToGrid="0">
      <p:cViewPr varScale="1">
        <p:scale>
          <a:sx n="79" d="100"/>
          <a:sy n="79" d="100"/>
        </p:scale>
        <p:origin x="-1398" y="-9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_rels/viewProps.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slide" Target="slides/slide28.xml"/><Relationship Id="rId1"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941" tIns="48470" rIns="96941" bIns="48470" numCol="1" anchor="t" anchorCtr="0" compatLnSpc="1">
            <a:prstTxWarp prst="textNoShape">
              <a:avLst/>
            </a:prstTxWarp>
          </a:bodyPr>
          <a:lstStyle>
            <a:lvl1pPr defTabSz="968375">
              <a:defRPr sz="1300" b="0"/>
            </a:lvl1pPr>
          </a:lstStyle>
          <a:p>
            <a:pPr>
              <a:defRPr/>
            </a:pPr>
            <a:endParaRPr lang="en-US"/>
          </a:p>
        </p:txBody>
      </p:sp>
      <p:sp>
        <p:nvSpPr>
          <p:cNvPr id="10243" name="Rectangle 3"/>
          <p:cNvSpPr>
            <a:spLocks noGrp="1" noChangeArrowheads="1"/>
          </p:cNvSpPr>
          <p:nvPr>
            <p:ph type="dt" sz="quarter" idx="1"/>
          </p:nvPr>
        </p:nvSpPr>
        <p:spPr bwMode="auto">
          <a:xfrm>
            <a:off x="4144963" y="0"/>
            <a:ext cx="3170237" cy="479425"/>
          </a:xfrm>
          <a:prstGeom prst="rect">
            <a:avLst/>
          </a:prstGeom>
          <a:noFill/>
          <a:ln w="9525">
            <a:noFill/>
            <a:miter lim="800000"/>
            <a:headEnd/>
            <a:tailEnd/>
          </a:ln>
          <a:effectLst/>
        </p:spPr>
        <p:txBody>
          <a:bodyPr vert="horz" wrap="square" lIns="96941" tIns="48470" rIns="96941" bIns="48470" numCol="1" anchor="t" anchorCtr="0" compatLnSpc="1">
            <a:prstTxWarp prst="textNoShape">
              <a:avLst/>
            </a:prstTxWarp>
          </a:bodyPr>
          <a:lstStyle>
            <a:lvl1pPr algn="r" defTabSz="968375">
              <a:defRPr sz="1300" b="0"/>
            </a:lvl1pPr>
          </a:lstStyle>
          <a:p>
            <a:pPr>
              <a:defRPr/>
            </a:pPr>
            <a:endParaRPr lang="en-US"/>
          </a:p>
        </p:txBody>
      </p:sp>
      <p:sp>
        <p:nvSpPr>
          <p:cNvPr id="10244" name="Rectangle 4"/>
          <p:cNvSpPr>
            <a:spLocks noGrp="1" noChangeArrowheads="1"/>
          </p:cNvSpPr>
          <p:nvPr>
            <p:ph type="ftr" sz="quarter" idx="2"/>
          </p:nvPr>
        </p:nvSpPr>
        <p:spPr bwMode="auto">
          <a:xfrm>
            <a:off x="0" y="9121775"/>
            <a:ext cx="3170238" cy="479425"/>
          </a:xfrm>
          <a:prstGeom prst="rect">
            <a:avLst/>
          </a:prstGeom>
          <a:noFill/>
          <a:ln w="9525">
            <a:noFill/>
            <a:miter lim="800000"/>
            <a:headEnd/>
            <a:tailEnd/>
          </a:ln>
          <a:effectLst/>
        </p:spPr>
        <p:txBody>
          <a:bodyPr vert="horz" wrap="square" lIns="96941" tIns="48470" rIns="96941" bIns="48470" numCol="1" anchor="b" anchorCtr="0" compatLnSpc="1">
            <a:prstTxWarp prst="textNoShape">
              <a:avLst/>
            </a:prstTxWarp>
          </a:bodyPr>
          <a:lstStyle>
            <a:lvl1pPr defTabSz="968375">
              <a:defRPr sz="1300" b="0"/>
            </a:lvl1pPr>
          </a:lstStyle>
          <a:p>
            <a:pPr>
              <a:defRPr/>
            </a:pPr>
            <a:endParaRPr lang="en-US"/>
          </a:p>
        </p:txBody>
      </p:sp>
      <p:sp>
        <p:nvSpPr>
          <p:cNvPr id="10245" name="Rectangle 5"/>
          <p:cNvSpPr>
            <a:spLocks noGrp="1" noChangeArrowheads="1"/>
          </p:cNvSpPr>
          <p:nvPr>
            <p:ph type="sldNum" sz="quarter" idx="3"/>
          </p:nvPr>
        </p:nvSpPr>
        <p:spPr bwMode="auto">
          <a:xfrm>
            <a:off x="4144963" y="9121775"/>
            <a:ext cx="3170237" cy="479425"/>
          </a:xfrm>
          <a:prstGeom prst="rect">
            <a:avLst/>
          </a:prstGeom>
          <a:noFill/>
          <a:ln w="9525">
            <a:noFill/>
            <a:miter lim="800000"/>
            <a:headEnd/>
            <a:tailEnd/>
          </a:ln>
          <a:effectLst/>
        </p:spPr>
        <p:txBody>
          <a:bodyPr vert="horz" wrap="square" lIns="96941" tIns="48470" rIns="96941" bIns="48470" numCol="1" anchor="b" anchorCtr="0" compatLnSpc="1">
            <a:prstTxWarp prst="textNoShape">
              <a:avLst/>
            </a:prstTxWarp>
          </a:bodyPr>
          <a:lstStyle>
            <a:lvl1pPr algn="r" defTabSz="968375">
              <a:defRPr sz="1300" b="0"/>
            </a:lvl1pPr>
          </a:lstStyle>
          <a:p>
            <a:pPr>
              <a:defRPr/>
            </a:pPr>
            <a:fld id="{2BB087A5-5118-4F7E-9150-63B012510A3A}" type="slidenum">
              <a:rPr lang="en-US"/>
              <a:pPr>
                <a:defRPr/>
              </a:pPr>
              <a:t>‹#›</a:t>
            </a:fld>
            <a:endParaRPr lang="en-US"/>
          </a:p>
        </p:txBody>
      </p:sp>
    </p:spTree>
    <p:extLst>
      <p:ext uri="{BB962C8B-B14F-4D97-AF65-F5344CB8AC3E}">
        <p14:creationId xmlns:p14="http://schemas.microsoft.com/office/powerpoint/2010/main" val="22717466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209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b="0"/>
            </a:lvl1pPr>
          </a:lstStyle>
          <a:p>
            <a:pPr>
              <a:defRPr/>
            </a:pPr>
            <a:endParaRPr lang="en-US"/>
          </a:p>
        </p:txBody>
      </p:sp>
      <p:sp>
        <p:nvSpPr>
          <p:cNvPr id="132099"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b="0"/>
            </a:lvl1pPr>
          </a:lstStyle>
          <a:p>
            <a:pPr>
              <a:defRPr/>
            </a:pPr>
            <a:endParaRPr lang="en-US"/>
          </a:p>
        </p:txBody>
      </p:sp>
      <p:sp>
        <p:nvSpPr>
          <p:cNvPr id="17412" name="Rectangle 4"/>
          <p:cNvSpPr>
            <a:spLocks noGrp="1" noRot="1" noChangeAspect="1" noChangeArrowheads="1" noTextEdit="1"/>
          </p:cNvSpPr>
          <p:nvPr>
            <p:ph type="sldImg" idx="2"/>
          </p:nvPr>
        </p:nvSpPr>
        <p:spPr bwMode="auto">
          <a:xfrm>
            <a:off x="458788" y="720725"/>
            <a:ext cx="6399212"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101"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32102"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b="0"/>
            </a:lvl1pPr>
          </a:lstStyle>
          <a:p>
            <a:pPr>
              <a:defRPr/>
            </a:pPr>
            <a:endParaRPr lang="en-US"/>
          </a:p>
        </p:txBody>
      </p:sp>
      <p:sp>
        <p:nvSpPr>
          <p:cNvPr id="132103"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b="0"/>
            </a:lvl1pPr>
          </a:lstStyle>
          <a:p>
            <a:pPr>
              <a:defRPr/>
            </a:pPr>
            <a:fld id="{9CA3227E-EF6C-4110-9CB4-EB6E544EEB1C}" type="slidenum">
              <a:rPr lang="en-US"/>
              <a:pPr>
                <a:defRPr/>
              </a:pPr>
              <a:t>‹#›</a:t>
            </a:fld>
            <a:endParaRPr lang="en-US"/>
          </a:p>
        </p:txBody>
      </p:sp>
    </p:spTree>
    <p:extLst>
      <p:ext uri="{BB962C8B-B14F-4D97-AF65-F5344CB8AC3E}">
        <p14:creationId xmlns:p14="http://schemas.microsoft.com/office/powerpoint/2010/main" val="19826580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Verdana"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Verdana"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Verdana"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Verdana"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Verdana"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a:xfrm>
            <a:off x="458788" y="720725"/>
            <a:ext cx="6399212" cy="3600450"/>
          </a:xfrm>
          <a:ln/>
        </p:spPr>
      </p:sp>
      <p:sp>
        <p:nvSpPr>
          <p:cNvPr id="184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t>Short clip on multitouch</a:t>
            </a:r>
          </a:p>
        </p:txBody>
      </p:sp>
      <p:sp>
        <p:nvSpPr>
          <p:cNvPr id="184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400" b="1">
                <a:solidFill>
                  <a:schemeClr val="tx1"/>
                </a:solidFill>
                <a:latin typeface="Verdana" pitchFamily="34" charset="0"/>
              </a:defRPr>
            </a:lvl1pPr>
            <a:lvl2pPr marL="742950" indent="-285750" defTabSz="966788" eaLnBrk="0" hangingPunct="0">
              <a:defRPr sz="1400" b="1">
                <a:solidFill>
                  <a:schemeClr val="tx1"/>
                </a:solidFill>
                <a:latin typeface="Verdana" pitchFamily="34" charset="0"/>
              </a:defRPr>
            </a:lvl2pPr>
            <a:lvl3pPr marL="1143000" indent="-228600" defTabSz="966788" eaLnBrk="0" hangingPunct="0">
              <a:defRPr sz="1400" b="1">
                <a:solidFill>
                  <a:schemeClr val="tx1"/>
                </a:solidFill>
                <a:latin typeface="Verdana" pitchFamily="34" charset="0"/>
              </a:defRPr>
            </a:lvl3pPr>
            <a:lvl4pPr marL="1600200" indent="-228600" defTabSz="966788" eaLnBrk="0" hangingPunct="0">
              <a:defRPr sz="1400" b="1">
                <a:solidFill>
                  <a:schemeClr val="tx1"/>
                </a:solidFill>
                <a:latin typeface="Verdana" pitchFamily="34" charset="0"/>
              </a:defRPr>
            </a:lvl4pPr>
            <a:lvl5pPr marL="2057400" indent="-228600" defTabSz="966788" eaLnBrk="0" hangingPunct="0">
              <a:defRPr sz="1400" b="1">
                <a:solidFill>
                  <a:schemeClr val="tx1"/>
                </a:solidFill>
                <a:latin typeface="Verdana" pitchFamily="34" charset="0"/>
              </a:defRPr>
            </a:lvl5pPr>
            <a:lvl6pPr marL="2514600" indent="-228600" defTabSz="966788" eaLnBrk="0" fontAlgn="base" hangingPunct="0">
              <a:spcBef>
                <a:spcPct val="0"/>
              </a:spcBef>
              <a:spcAft>
                <a:spcPct val="0"/>
              </a:spcAft>
              <a:defRPr sz="1400" b="1">
                <a:solidFill>
                  <a:schemeClr val="tx1"/>
                </a:solidFill>
                <a:latin typeface="Verdana" pitchFamily="34" charset="0"/>
              </a:defRPr>
            </a:lvl6pPr>
            <a:lvl7pPr marL="2971800" indent="-228600" defTabSz="966788" eaLnBrk="0" fontAlgn="base" hangingPunct="0">
              <a:spcBef>
                <a:spcPct val="0"/>
              </a:spcBef>
              <a:spcAft>
                <a:spcPct val="0"/>
              </a:spcAft>
              <a:defRPr sz="1400" b="1">
                <a:solidFill>
                  <a:schemeClr val="tx1"/>
                </a:solidFill>
                <a:latin typeface="Verdana" pitchFamily="34" charset="0"/>
              </a:defRPr>
            </a:lvl7pPr>
            <a:lvl8pPr marL="3429000" indent="-228600" defTabSz="966788" eaLnBrk="0" fontAlgn="base" hangingPunct="0">
              <a:spcBef>
                <a:spcPct val="0"/>
              </a:spcBef>
              <a:spcAft>
                <a:spcPct val="0"/>
              </a:spcAft>
              <a:defRPr sz="1400" b="1">
                <a:solidFill>
                  <a:schemeClr val="tx1"/>
                </a:solidFill>
                <a:latin typeface="Verdana" pitchFamily="34" charset="0"/>
              </a:defRPr>
            </a:lvl8pPr>
            <a:lvl9pPr marL="3886200" indent="-228600" defTabSz="966788" eaLnBrk="0" fontAlgn="base" hangingPunct="0">
              <a:spcBef>
                <a:spcPct val="0"/>
              </a:spcBef>
              <a:spcAft>
                <a:spcPct val="0"/>
              </a:spcAft>
              <a:defRPr sz="1400" b="1">
                <a:solidFill>
                  <a:schemeClr val="tx1"/>
                </a:solidFill>
                <a:latin typeface="Verdana" pitchFamily="34" charset="0"/>
              </a:defRPr>
            </a:lvl9pPr>
          </a:lstStyle>
          <a:p>
            <a:pPr eaLnBrk="1" hangingPunct="1"/>
            <a:fld id="{3A0F5561-95EA-4E98-8993-BD80966AED35}" type="slidenum">
              <a:rPr lang="en-US" sz="1300" b="0" smtClean="0"/>
              <a:pPr eaLnBrk="1" hangingPunct="1"/>
              <a:t>1</a:t>
            </a:fld>
            <a:endParaRPr lang="en-US" sz="1300" b="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9212"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CA3227E-EF6C-4110-9CB4-EB6E544EEB1C}" type="slidenum">
              <a:rPr lang="en-US" smtClean="0"/>
              <a:pPr>
                <a:defRPr/>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xfrm>
            <a:off x="458788" y="720725"/>
            <a:ext cx="6399212" cy="3600450"/>
          </a:xfrm>
          <a:ln/>
        </p:spPr>
      </p:sp>
      <p:sp>
        <p:nvSpPr>
          <p:cNvPr id="245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245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400" b="1">
                <a:solidFill>
                  <a:schemeClr val="tx1"/>
                </a:solidFill>
                <a:latin typeface="Verdana" pitchFamily="34" charset="0"/>
              </a:defRPr>
            </a:lvl1pPr>
            <a:lvl2pPr marL="742950" indent="-285750" defTabSz="966788" eaLnBrk="0" hangingPunct="0">
              <a:defRPr sz="1400" b="1">
                <a:solidFill>
                  <a:schemeClr val="tx1"/>
                </a:solidFill>
                <a:latin typeface="Verdana" pitchFamily="34" charset="0"/>
              </a:defRPr>
            </a:lvl2pPr>
            <a:lvl3pPr marL="1143000" indent="-228600" defTabSz="966788" eaLnBrk="0" hangingPunct="0">
              <a:defRPr sz="1400" b="1">
                <a:solidFill>
                  <a:schemeClr val="tx1"/>
                </a:solidFill>
                <a:latin typeface="Verdana" pitchFamily="34" charset="0"/>
              </a:defRPr>
            </a:lvl3pPr>
            <a:lvl4pPr marL="1600200" indent="-228600" defTabSz="966788" eaLnBrk="0" hangingPunct="0">
              <a:defRPr sz="1400" b="1">
                <a:solidFill>
                  <a:schemeClr val="tx1"/>
                </a:solidFill>
                <a:latin typeface="Verdana" pitchFamily="34" charset="0"/>
              </a:defRPr>
            </a:lvl4pPr>
            <a:lvl5pPr marL="2057400" indent="-228600" defTabSz="966788" eaLnBrk="0" hangingPunct="0">
              <a:defRPr sz="1400" b="1">
                <a:solidFill>
                  <a:schemeClr val="tx1"/>
                </a:solidFill>
                <a:latin typeface="Verdana" pitchFamily="34" charset="0"/>
              </a:defRPr>
            </a:lvl5pPr>
            <a:lvl6pPr marL="2514600" indent="-228600" defTabSz="966788" eaLnBrk="0" fontAlgn="base" hangingPunct="0">
              <a:spcBef>
                <a:spcPct val="0"/>
              </a:spcBef>
              <a:spcAft>
                <a:spcPct val="0"/>
              </a:spcAft>
              <a:defRPr sz="1400" b="1">
                <a:solidFill>
                  <a:schemeClr val="tx1"/>
                </a:solidFill>
                <a:latin typeface="Verdana" pitchFamily="34" charset="0"/>
              </a:defRPr>
            </a:lvl6pPr>
            <a:lvl7pPr marL="2971800" indent="-228600" defTabSz="966788" eaLnBrk="0" fontAlgn="base" hangingPunct="0">
              <a:spcBef>
                <a:spcPct val="0"/>
              </a:spcBef>
              <a:spcAft>
                <a:spcPct val="0"/>
              </a:spcAft>
              <a:defRPr sz="1400" b="1">
                <a:solidFill>
                  <a:schemeClr val="tx1"/>
                </a:solidFill>
                <a:latin typeface="Verdana" pitchFamily="34" charset="0"/>
              </a:defRPr>
            </a:lvl7pPr>
            <a:lvl8pPr marL="3429000" indent="-228600" defTabSz="966788" eaLnBrk="0" fontAlgn="base" hangingPunct="0">
              <a:spcBef>
                <a:spcPct val="0"/>
              </a:spcBef>
              <a:spcAft>
                <a:spcPct val="0"/>
              </a:spcAft>
              <a:defRPr sz="1400" b="1">
                <a:solidFill>
                  <a:schemeClr val="tx1"/>
                </a:solidFill>
                <a:latin typeface="Verdana" pitchFamily="34" charset="0"/>
              </a:defRPr>
            </a:lvl8pPr>
            <a:lvl9pPr marL="3886200" indent="-228600" defTabSz="966788" eaLnBrk="0" fontAlgn="base" hangingPunct="0">
              <a:spcBef>
                <a:spcPct val="0"/>
              </a:spcBef>
              <a:spcAft>
                <a:spcPct val="0"/>
              </a:spcAft>
              <a:defRPr sz="1400" b="1">
                <a:solidFill>
                  <a:schemeClr val="tx1"/>
                </a:solidFill>
                <a:latin typeface="Verdana" pitchFamily="34" charset="0"/>
              </a:defRPr>
            </a:lvl9pPr>
          </a:lstStyle>
          <a:p>
            <a:pPr eaLnBrk="1" hangingPunct="1"/>
            <a:fld id="{35B8A50D-48C1-4CFA-B7D4-C21F1A895213}" type="slidenum">
              <a:rPr lang="en-US" sz="1300" b="0" smtClean="0"/>
              <a:pPr eaLnBrk="1" hangingPunct="1"/>
              <a:t>11</a:t>
            </a:fld>
            <a:endParaRPr lang="en-US" sz="1300" b="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9212"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CA3227E-EF6C-4110-9CB4-EB6E544EEB1C}" type="slidenum">
              <a:rPr lang="en-US" smtClean="0"/>
              <a:pPr>
                <a:defRPr/>
              </a:pPr>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xfrm>
            <a:off x="458788" y="720725"/>
            <a:ext cx="6399212" cy="3600450"/>
          </a:xfrm>
          <a:ln/>
        </p:spPr>
      </p:sp>
      <p:sp>
        <p:nvSpPr>
          <p:cNvPr id="256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56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400" b="1">
                <a:solidFill>
                  <a:schemeClr val="tx1"/>
                </a:solidFill>
                <a:latin typeface="Verdana" pitchFamily="34" charset="0"/>
              </a:defRPr>
            </a:lvl1pPr>
            <a:lvl2pPr marL="742950" indent="-285750" defTabSz="966788" eaLnBrk="0" hangingPunct="0">
              <a:defRPr sz="1400" b="1">
                <a:solidFill>
                  <a:schemeClr val="tx1"/>
                </a:solidFill>
                <a:latin typeface="Verdana" pitchFamily="34" charset="0"/>
              </a:defRPr>
            </a:lvl2pPr>
            <a:lvl3pPr marL="1143000" indent="-228600" defTabSz="966788" eaLnBrk="0" hangingPunct="0">
              <a:defRPr sz="1400" b="1">
                <a:solidFill>
                  <a:schemeClr val="tx1"/>
                </a:solidFill>
                <a:latin typeface="Verdana" pitchFamily="34" charset="0"/>
              </a:defRPr>
            </a:lvl3pPr>
            <a:lvl4pPr marL="1600200" indent="-228600" defTabSz="966788" eaLnBrk="0" hangingPunct="0">
              <a:defRPr sz="1400" b="1">
                <a:solidFill>
                  <a:schemeClr val="tx1"/>
                </a:solidFill>
                <a:latin typeface="Verdana" pitchFamily="34" charset="0"/>
              </a:defRPr>
            </a:lvl4pPr>
            <a:lvl5pPr marL="2057400" indent="-228600" defTabSz="966788" eaLnBrk="0" hangingPunct="0">
              <a:defRPr sz="1400" b="1">
                <a:solidFill>
                  <a:schemeClr val="tx1"/>
                </a:solidFill>
                <a:latin typeface="Verdana" pitchFamily="34" charset="0"/>
              </a:defRPr>
            </a:lvl5pPr>
            <a:lvl6pPr marL="2514600" indent="-228600" defTabSz="966788" eaLnBrk="0" fontAlgn="base" hangingPunct="0">
              <a:spcBef>
                <a:spcPct val="0"/>
              </a:spcBef>
              <a:spcAft>
                <a:spcPct val="0"/>
              </a:spcAft>
              <a:defRPr sz="1400" b="1">
                <a:solidFill>
                  <a:schemeClr val="tx1"/>
                </a:solidFill>
                <a:latin typeface="Verdana" pitchFamily="34" charset="0"/>
              </a:defRPr>
            </a:lvl6pPr>
            <a:lvl7pPr marL="2971800" indent="-228600" defTabSz="966788" eaLnBrk="0" fontAlgn="base" hangingPunct="0">
              <a:spcBef>
                <a:spcPct val="0"/>
              </a:spcBef>
              <a:spcAft>
                <a:spcPct val="0"/>
              </a:spcAft>
              <a:defRPr sz="1400" b="1">
                <a:solidFill>
                  <a:schemeClr val="tx1"/>
                </a:solidFill>
                <a:latin typeface="Verdana" pitchFamily="34" charset="0"/>
              </a:defRPr>
            </a:lvl7pPr>
            <a:lvl8pPr marL="3429000" indent="-228600" defTabSz="966788" eaLnBrk="0" fontAlgn="base" hangingPunct="0">
              <a:spcBef>
                <a:spcPct val="0"/>
              </a:spcBef>
              <a:spcAft>
                <a:spcPct val="0"/>
              </a:spcAft>
              <a:defRPr sz="1400" b="1">
                <a:solidFill>
                  <a:schemeClr val="tx1"/>
                </a:solidFill>
                <a:latin typeface="Verdana" pitchFamily="34" charset="0"/>
              </a:defRPr>
            </a:lvl8pPr>
            <a:lvl9pPr marL="3886200" indent="-228600" defTabSz="966788" eaLnBrk="0" fontAlgn="base" hangingPunct="0">
              <a:spcBef>
                <a:spcPct val="0"/>
              </a:spcBef>
              <a:spcAft>
                <a:spcPct val="0"/>
              </a:spcAft>
              <a:defRPr sz="1400" b="1">
                <a:solidFill>
                  <a:schemeClr val="tx1"/>
                </a:solidFill>
                <a:latin typeface="Verdana" pitchFamily="34" charset="0"/>
              </a:defRPr>
            </a:lvl9pPr>
          </a:lstStyle>
          <a:p>
            <a:pPr eaLnBrk="1" hangingPunct="1"/>
            <a:fld id="{D26EDEAA-B0BC-4FDD-B2D0-5A281CCBF615}" type="slidenum">
              <a:rPr lang="en-US" sz="1300" b="0" smtClean="0"/>
              <a:pPr eaLnBrk="1" hangingPunct="1"/>
              <a:t>14</a:t>
            </a:fld>
            <a:endParaRPr lang="en-US" sz="1300" b="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a:xfrm>
            <a:off x="458788" y="720725"/>
            <a:ext cx="6399212" cy="3600450"/>
          </a:xfrm>
          <a:ln/>
        </p:spPr>
      </p:sp>
      <p:sp>
        <p:nvSpPr>
          <p:cNvPr id="266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66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400" b="1">
                <a:solidFill>
                  <a:schemeClr val="tx1"/>
                </a:solidFill>
                <a:latin typeface="Verdana" pitchFamily="34" charset="0"/>
              </a:defRPr>
            </a:lvl1pPr>
            <a:lvl2pPr marL="742950" indent="-285750" defTabSz="966788" eaLnBrk="0" hangingPunct="0">
              <a:defRPr sz="1400" b="1">
                <a:solidFill>
                  <a:schemeClr val="tx1"/>
                </a:solidFill>
                <a:latin typeface="Verdana" pitchFamily="34" charset="0"/>
              </a:defRPr>
            </a:lvl2pPr>
            <a:lvl3pPr marL="1143000" indent="-228600" defTabSz="966788" eaLnBrk="0" hangingPunct="0">
              <a:defRPr sz="1400" b="1">
                <a:solidFill>
                  <a:schemeClr val="tx1"/>
                </a:solidFill>
                <a:latin typeface="Verdana" pitchFamily="34" charset="0"/>
              </a:defRPr>
            </a:lvl3pPr>
            <a:lvl4pPr marL="1600200" indent="-228600" defTabSz="966788" eaLnBrk="0" hangingPunct="0">
              <a:defRPr sz="1400" b="1">
                <a:solidFill>
                  <a:schemeClr val="tx1"/>
                </a:solidFill>
                <a:latin typeface="Verdana" pitchFamily="34" charset="0"/>
              </a:defRPr>
            </a:lvl4pPr>
            <a:lvl5pPr marL="2057400" indent="-228600" defTabSz="966788" eaLnBrk="0" hangingPunct="0">
              <a:defRPr sz="1400" b="1">
                <a:solidFill>
                  <a:schemeClr val="tx1"/>
                </a:solidFill>
                <a:latin typeface="Verdana" pitchFamily="34" charset="0"/>
              </a:defRPr>
            </a:lvl5pPr>
            <a:lvl6pPr marL="2514600" indent="-228600" defTabSz="966788" eaLnBrk="0" fontAlgn="base" hangingPunct="0">
              <a:spcBef>
                <a:spcPct val="0"/>
              </a:spcBef>
              <a:spcAft>
                <a:spcPct val="0"/>
              </a:spcAft>
              <a:defRPr sz="1400" b="1">
                <a:solidFill>
                  <a:schemeClr val="tx1"/>
                </a:solidFill>
                <a:latin typeface="Verdana" pitchFamily="34" charset="0"/>
              </a:defRPr>
            </a:lvl6pPr>
            <a:lvl7pPr marL="2971800" indent="-228600" defTabSz="966788" eaLnBrk="0" fontAlgn="base" hangingPunct="0">
              <a:spcBef>
                <a:spcPct val="0"/>
              </a:spcBef>
              <a:spcAft>
                <a:spcPct val="0"/>
              </a:spcAft>
              <a:defRPr sz="1400" b="1">
                <a:solidFill>
                  <a:schemeClr val="tx1"/>
                </a:solidFill>
                <a:latin typeface="Verdana" pitchFamily="34" charset="0"/>
              </a:defRPr>
            </a:lvl7pPr>
            <a:lvl8pPr marL="3429000" indent="-228600" defTabSz="966788" eaLnBrk="0" fontAlgn="base" hangingPunct="0">
              <a:spcBef>
                <a:spcPct val="0"/>
              </a:spcBef>
              <a:spcAft>
                <a:spcPct val="0"/>
              </a:spcAft>
              <a:defRPr sz="1400" b="1">
                <a:solidFill>
                  <a:schemeClr val="tx1"/>
                </a:solidFill>
                <a:latin typeface="Verdana" pitchFamily="34" charset="0"/>
              </a:defRPr>
            </a:lvl8pPr>
            <a:lvl9pPr marL="3886200" indent="-228600" defTabSz="966788" eaLnBrk="0" fontAlgn="base" hangingPunct="0">
              <a:spcBef>
                <a:spcPct val="0"/>
              </a:spcBef>
              <a:spcAft>
                <a:spcPct val="0"/>
              </a:spcAft>
              <a:defRPr sz="1400" b="1">
                <a:solidFill>
                  <a:schemeClr val="tx1"/>
                </a:solidFill>
                <a:latin typeface="Verdana" pitchFamily="34" charset="0"/>
              </a:defRPr>
            </a:lvl9pPr>
          </a:lstStyle>
          <a:p>
            <a:pPr eaLnBrk="1" hangingPunct="1"/>
            <a:fld id="{1A86AFF9-3072-4AFD-AAE7-4C7E542BB228}" type="slidenum">
              <a:rPr lang="en-US" sz="1300" b="0" smtClean="0"/>
              <a:pPr eaLnBrk="1" hangingPunct="1"/>
              <a:t>15</a:t>
            </a:fld>
            <a:endParaRPr lang="en-US" sz="1300" b="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xfrm>
            <a:off x="458788" y="720725"/>
            <a:ext cx="6399212" cy="3600450"/>
          </a:xfrm>
          <a:ln/>
        </p:spPr>
      </p:sp>
      <p:sp>
        <p:nvSpPr>
          <p:cNvPr id="276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76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400" b="1">
                <a:solidFill>
                  <a:schemeClr val="tx1"/>
                </a:solidFill>
                <a:latin typeface="Verdana" pitchFamily="34" charset="0"/>
              </a:defRPr>
            </a:lvl1pPr>
            <a:lvl2pPr marL="742950" indent="-285750" defTabSz="966788" eaLnBrk="0" hangingPunct="0">
              <a:defRPr sz="1400" b="1">
                <a:solidFill>
                  <a:schemeClr val="tx1"/>
                </a:solidFill>
                <a:latin typeface="Verdana" pitchFamily="34" charset="0"/>
              </a:defRPr>
            </a:lvl2pPr>
            <a:lvl3pPr marL="1143000" indent="-228600" defTabSz="966788" eaLnBrk="0" hangingPunct="0">
              <a:defRPr sz="1400" b="1">
                <a:solidFill>
                  <a:schemeClr val="tx1"/>
                </a:solidFill>
                <a:latin typeface="Verdana" pitchFamily="34" charset="0"/>
              </a:defRPr>
            </a:lvl3pPr>
            <a:lvl4pPr marL="1600200" indent="-228600" defTabSz="966788" eaLnBrk="0" hangingPunct="0">
              <a:defRPr sz="1400" b="1">
                <a:solidFill>
                  <a:schemeClr val="tx1"/>
                </a:solidFill>
                <a:latin typeface="Verdana" pitchFamily="34" charset="0"/>
              </a:defRPr>
            </a:lvl4pPr>
            <a:lvl5pPr marL="2057400" indent="-228600" defTabSz="966788" eaLnBrk="0" hangingPunct="0">
              <a:defRPr sz="1400" b="1">
                <a:solidFill>
                  <a:schemeClr val="tx1"/>
                </a:solidFill>
                <a:latin typeface="Verdana" pitchFamily="34" charset="0"/>
              </a:defRPr>
            </a:lvl5pPr>
            <a:lvl6pPr marL="2514600" indent="-228600" defTabSz="966788" eaLnBrk="0" fontAlgn="base" hangingPunct="0">
              <a:spcBef>
                <a:spcPct val="0"/>
              </a:spcBef>
              <a:spcAft>
                <a:spcPct val="0"/>
              </a:spcAft>
              <a:defRPr sz="1400" b="1">
                <a:solidFill>
                  <a:schemeClr val="tx1"/>
                </a:solidFill>
                <a:latin typeface="Verdana" pitchFamily="34" charset="0"/>
              </a:defRPr>
            </a:lvl6pPr>
            <a:lvl7pPr marL="2971800" indent="-228600" defTabSz="966788" eaLnBrk="0" fontAlgn="base" hangingPunct="0">
              <a:spcBef>
                <a:spcPct val="0"/>
              </a:spcBef>
              <a:spcAft>
                <a:spcPct val="0"/>
              </a:spcAft>
              <a:defRPr sz="1400" b="1">
                <a:solidFill>
                  <a:schemeClr val="tx1"/>
                </a:solidFill>
                <a:latin typeface="Verdana" pitchFamily="34" charset="0"/>
              </a:defRPr>
            </a:lvl7pPr>
            <a:lvl8pPr marL="3429000" indent="-228600" defTabSz="966788" eaLnBrk="0" fontAlgn="base" hangingPunct="0">
              <a:spcBef>
                <a:spcPct val="0"/>
              </a:spcBef>
              <a:spcAft>
                <a:spcPct val="0"/>
              </a:spcAft>
              <a:defRPr sz="1400" b="1">
                <a:solidFill>
                  <a:schemeClr val="tx1"/>
                </a:solidFill>
                <a:latin typeface="Verdana" pitchFamily="34" charset="0"/>
              </a:defRPr>
            </a:lvl8pPr>
            <a:lvl9pPr marL="3886200" indent="-228600" defTabSz="966788" eaLnBrk="0" fontAlgn="base" hangingPunct="0">
              <a:spcBef>
                <a:spcPct val="0"/>
              </a:spcBef>
              <a:spcAft>
                <a:spcPct val="0"/>
              </a:spcAft>
              <a:defRPr sz="1400" b="1">
                <a:solidFill>
                  <a:schemeClr val="tx1"/>
                </a:solidFill>
                <a:latin typeface="Verdana" pitchFamily="34" charset="0"/>
              </a:defRPr>
            </a:lvl9pPr>
          </a:lstStyle>
          <a:p>
            <a:pPr eaLnBrk="1" hangingPunct="1"/>
            <a:fld id="{B2046403-19CA-4F97-903B-4DE913A0232B}" type="slidenum">
              <a:rPr lang="en-US" sz="1300" b="0" smtClean="0"/>
              <a:pPr eaLnBrk="1" hangingPunct="1"/>
              <a:t>16</a:t>
            </a:fld>
            <a:endParaRPr lang="en-US" sz="1300" b="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a:xfrm>
            <a:off x="458788" y="720725"/>
            <a:ext cx="6399212" cy="3600450"/>
          </a:xfrm>
          <a:ln/>
        </p:spPr>
      </p:sp>
      <p:sp>
        <p:nvSpPr>
          <p:cNvPr id="286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86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400" b="1">
                <a:solidFill>
                  <a:schemeClr val="tx1"/>
                </a:solidFill>
                <a:latin typeface="Verdana" pitchFamily="34" charset="0"/>
              </a:defRPr>
            </a:lvl1pPr>
            <a:lvl2pPr marL="742950" indent="-285750" defTabSz="966788" eaLnBrk="0" hangingPunct="0">
              <a:defRPr sz="1400" b="1">
                <a:solidFill>
                  <a:schemeClr val="tx1"/>
                </a:solidFill>
                <a:latin typeface="Verdana" pitchFamily="34" charset="0"/>
              </a:defRPr>
            </a:lvl2pPr>
            <a:lvl3pPr marL="1143000" indent="-228600" defTabSz="966788" eaLnBrk="0" hangingPunct="0">
              <a:defRPr sz="1400" b="1">
                <a:solidFill>
                  <a:schemeClr val="tx1"/>
                </a:solidFill>
                <a:latin typeface="Verdana" pitchFamily="34" charset="0"/>
              </a:defRPr>
            </a:lvl3pPr>
            <a:lvl4pPr marL="1600200" indent="-228600" defTabSz="966788" eaLnBrk="0" hangingPunct="0">
              <a:defRPr sz="1400" b="1">
                <a:solidFill>
                  <a:schemeClr val="tx1"/>
                </a:solidFill>
                <a:latin typeface="Verdana" pitchFamily="34" charset="0"/>
              </a:defRPr>
            </a:lvl4pPr>
            <a:lvl5pPr marL="2057400" indent="-228600" defTabSz="966788" eaLnBrk="0" hangingPunct="0">
              <a:defRPr sz="1400" b="1">
                <a:solidFill>
                  <a:schemeClr val="tx1"/>
                </a:solidFill>
                <a:latin typeface="Verdana" pitchFamily="34" charset="0"/>
              </a:defRPr>
            </a:lvl5pPr>
            <a:lvl6pPr marL="2514600" indent="-228600" defTabSz="966788" eaLnBrk="0" fontAlgn="base" hangingPunct="0">
              <a:spcBef>
                <a:spcPct val="0"/>
              </a:spcBef>
              <a:spcAft>
                <a:spcPct val="0"/>
              </a:spcAft>
              <a:defRPr sz="1400" b="1">
                <a:solidFill>
                  <a:schemeClr val="tx1"/>
                </a:solidFill>
                <a:latin typeface="Verdana" pitchFamily="34" charset="0"/>
              </a:defRPr>
            </a:lvl6pPr>
            <a:lvl7pPr marL="2971800" indent="-228600" defTabSz="966788" eaLnBrk="0" fontAlgn="base" hangingPunct="0">
              <a:spcBef>
                <a:spcPct val="0"/>
              </a:spcBef>
              <a:spcAft>
                <a:spcPct val="0"/>
              </a:spcAft>
              <a:defRPr sz="1400" b="1">
                <a:solidFill>
                  <a:schemeClr val="tx1"/>
                </a:solidFill>
                <a:latin typeface="Verdana" pitchFamily="34" charset="0"/>
              </a:defRPr>
            </a:lvl7pPr>
            <a:lvl8pPr marL="3429000" indent="-228600" defTabSz="966788" eaLnBrk="0" fontAlgn="base" hangingPunct="0">
              <a:spcBef>
                <a:spcPct val="0"/>
              </a:spcBef>
              <a:spcAft>
                <a:spcPct val="0"/>
              </a:spcAft>
              <a:defRPr sz="1400" b="1">
                <a:solidFill>
                  <a:schemeClr val="tx1"/>
                </a:solidFill>
                <a:latin typeface="Verdana" pitchFamily="34" charset="0"/>
              </a:defRPr>
            </a:lvl8pPr>
            <a:lvl9pPr marL="3886200" indent="-228600" defTabSz="966788" eaLnBrk="0" fontAlgn="base" hangingPunct="0">
              <a:spcBef>
                <a:spcPct val="0"/>
              </a:spcBef>
              <a:spcAft>
                <a:spcPct val="0"/>
              </a:spcAft>
              <a:defRPr sz="1400" b="1">
                <a:solidFill>
                  <a:schemeClr val="tx1"/>
                </a:solidFill>
                <a:latin typeface="Verdana" pitchFamily="34" charset="0"/>
              </a:defRPr>
            </a:lvl9pPr>
          </a:lstStyle>
          <a:p>
            <a:pPr eaLnBrk="1" hangingPunct="1"/>
            <a:fld id="{4BBE35EB-78E4-4541-9398-9B378D14AFE9}" type="slidenum">
              <a:rPr lang="en-US" sz="1300" b="0" smtClean="0"/>
              <a:pPr eaLnBrk="1" hangingPunct="1"/>
              <a:t>17</a:t>
            </a:fld>
            <a:endParaRPr lang="en-US" sz="1300" b="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9212"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CA3227E-EF6C-4110-9CB4-EB6E544EEB1C}" type="slidenum">
              <a:rPr lang="en-US" smtClean="0"/>
              <a:pPr>
                <a:defRPr/>
              </a:pPr>
              <a:t>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xfrm>
            <a:off x="458788" y="720725"/>
            <a:ext cx="6399212" cy="3600450"/>
          </a:xfrm>
          <a:ln/>
        </p:spPr>
      </p:sp>
      <p:sp>
        <p:nvSpPr>
          <p:cNvPr id="29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297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400" b="1">
                <a:solidFill>
                  <a:schemeClr val="tx1"/>
                </a:solidFill>
                <a:latin typeface="Verdana" pitchFamily="34" charset="0"/>
              </a:defRPr>
            </a:lvl1pPr>
            <a:lvl2pPr marL="742950" indent="-285750" defTabSz="966788" eaLnBrk="0" hangingPunct="0">
              <a:defRPr sz="1400" b="1">
                <a:solidFill>
                  <a:schemeClr val="tx1"/>
                </a:solidFill>
                <a:latin typeface="Verdana" pitchFamily="34" charset="0"/>
              </a:defRPr>
            </a:lvl2pPr>
            <a:lvl3pPr marL="1143000" indent="-228600" defTabSz="966788" eaLnBrk="0" hangingPunct="0">
              <a:defRPr sz="1400" b="1">
                <a:solidFill>
                  <a:schemeClr val="tx1"/>
                </a:solidFill>
                <a:latin typeface="Verdana" pitchFamily="34" charset="0"/>
              </a:defRPr>
            </a:lvl3pPr>
            <a:lvl4pPr marL="1600200" indent="-228600" defTabSz="966788" eaLnBrk="0" hangingPunct="0">
              <a:defRPr sz="1400" b="1">
                <a:solidFill>
                  <a:schemeClr val="tx1"/>
                </a:solidFill>
                <a:latin typeface="Verdana" pitchFamily="34" charset="0"/>
              </a:defRPr>
            </a:lvl4pPr>
            <a:lvl5pPr marL="2057400" indent="-228600" defTabSz="966788" eaLnBrk="0" hangingPunct="0">
              <a:defRPr sz="1400" b="1">
                <a:solidFill>
                  <a:schemeClr val="tx1"/>
                </a:solidFill>
                <a:latin typeface="Verdana" pitchFamily="34" charset="0"/>
              </a:defRPr>
            </a:lvl5pPr>
            <a:lvl6pPr marL="2514600" indent="-228600" defTabSz="966788" eaLnBrk="0" fontAlgn="base" hangingPunct="0">
              <a:spcBef>
                <a:spcPct val="0"/>
              </a:spcBef>
              <a:spcAft>
                <a:spcPct val="0"/>
              </a:spcAft>
              <a:defRPr sz="1400" b="1">
                <a:solidFill>
                  <a:schemeClr val="tx1"/>
                </a:solidFill>
                <a:latin typeface="Verdana" pitchFamily="34" charset="0"/>
              </a:defRPr>
            </a:lvl6pPr>
            <a:lvl7pPr marL="2971800" indent="-228600" defTabSz="966788" eaLnBrk="0" fontAlgn="base" hangingPunct="0">
              <a:spcBef>
                <a:spcPct val="0"/>
              </a:spcBef>
              <a:spcAft>
                <a:spcPct val="0"/>
              </a:spcAft>
              <a:defRPr sz="1400" b="1">
                <a:solidFill>
                  <a:schemeClr val="tx1"/>
                </a:solidFill>
                <a:latin typeface="Verdana" pitchFamily="34" charset="0"/>
              </a:defRPr>
            </a:lvl7pPr>
            <a:lvl8pPr marL="3429000" indent="-228600" defTabSz="966788" eaLnBrk="0" fontAlgn="base" hangingPunct="0">
              <a:spcBef>
                <a:spcPct val="0"/>
              </a:spcBef>
              <a:spcAft>
                <a:spcPct val="0"/>
              </a:spcAft>
              <a:defRPr sz="1400" b="1">
                <a:solidFill>
                  <a:schemeClr val="tx1"/>
                </a:solidFill>
                <a:latin typeface="Verdana" pitchFamily="34" charset="0"/>
              </a:defRPr>
            </a:lvl8pPr>
            <a:lvl9pPr marL="3886200" indent="-228600" defTabSz="966788" eaLnBrk="0" fontAlgn="base" hangingPunct="0">
              <a:spcBef>
                <a:spcPct val="0"/>
              </a:spcBef>
              <a:spcAft>
                <a:spcPct val="0"/>
              </a:spcAft>
              <a:defRPr sz="1400" b="1">
                <a:solidFill>
                  <a:schemeClr val="tx1"/>
                </a:solidFill>
                <a:latin typeface="Verdana" pitchFamily="34" charset="0"/>
              </a:defRPr>
            </a:lvl9pPr>
          </a:lstStyle>
          <a:p>
            <a:pPr eaLnBrk="1" hangingPunct="1"/>
            <a:fld id="{F2C077FC-B1A7-4A88-90BA-49F6A4BE700C}" type="slidenum">
              <a:rPr lang="en-US" sz="1300" b="0" smtClean="0"/>
              <a:pPr eaLnBrk="1" hangingPunct="1"/>
              <a:t>19</a:t>
            </a:fld>
            <a:endParaRPr lang="en-US" sz="1300" b="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a:xfrm>
            <a:off x="458788" y="720725"/>
            <a:ext cx="6399212" cy="3600450"/>
          </a:xfrm>
          <a:ln/>
        </p:spPr>
      </p:sp>
      <p:sp>
        <p:nvSpPr>
          <p:cNvPr id="317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317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400" b="1">
                <a:solidFill>
                  <a:schemeClr val="tx1"/>
                </a:solidFill>
                <a:latin typeface="Verdana" pitchFamily="34" charset="0"/>
              </a:defRPr>
            </a:lvl1pPr>
            <a:lvl2pPr marL="742950" indent="-285750" defTabSz="966788" eaLnBrk="0" hangingPunct="0">
              <a:defRPr sz="1400" b="1">
                <a:solidFill>
                  <a:schemeClr val="tx1"/>
                </a:solidFill>
                <a:latin typeface="Verdana" pitchFamily="34" charset="0"/>
              </a:defRPr>
            </a:lvl2pPr>
            <a:lvl3pPr marL="1143000" indent="-228600" defTabSz="966788" eaLnBrk="0" hangingPunct="0">
              <a:defRPr sz="1400" b="1">
                <a:solidFill>
                  <a:schemeClr val="tx1"/>
                </a:solidFill>
                <a:latin typeface="Verdana" pitchFamily="34" charset="0"/>
              </a:defRPr>
            </a:lvl3pPr>
            <a:lvl4pPr marL="1600200" indent="-228600" defTabSz="966788" eaLnBrk="0" hangingPunct="0">
              <a:defRPr sz="1400" b="1">
                <a:solidFill>
                  <a:schemeClr val="tx1"/>
                </a:solidFill>
                <a:latin typeface="Verdana" pitchFamily="34" charset="0"/>
              </a:defRPr>
            </a:lvl4pPr>
            <a:lvl5pPr marL="2057400" indent="-228600" defTabSz="966788" eaLnBrk="0" hangingPunct="0">
              <a:defRPr sz="1400" b="1">
                <a:solidFill>
                  <a:schemeClr val="tx1"/>
                </a:solidFill>
                <a:latin typeface="Verdana" pitchFamily="34" charset="0"/>
              </a:defRPr>
            </a:lvl5pPr>
            <a:lvl6pPr marL="2514600" indent="-228600" defTabSz="966788" eaLnBrk="0" fontAlgn="base" hangingPunct="0">
              <a:spcBef>
                <a:spcPct val="0"/>
              </a:spcBef>
              <a:spcAft>
                <a:spcPct val="0"/>
              </a:spcAft>
              <a:defRPr sz="1400" b="1">
                <a:solidFill>
                  <a:schemeClr val="tx1"/>
                </a:solidFill>
                <a:latin typeface="Verdana" pitchFamily="34" charset="0"/>
              </a:defRPr>
            </a:lvl6pPr>
            <a:lvl7pPr marL="2971800" indent="-228600" defTabSz="966788" eaLnBrk="0" fontAlgn="base" hangingPunct="0">
              <a:spcBef>
                <a:spcPct val="0"/>
              </a:spcBef>
              <a:spcAft>
                <a:spcPct val="0"/>
              </a:spcAft>
              <a:defRPr sz="1400" b="1">
                <a:solidFill>
                  <a:schemeClr val="tx1"/>
                </a:solidFill>
                <a:latin typeface="Verdana" pitchFamily="34" charset="0"/>
              </a:defRPr>
            </a:lvl7pPr>
            <a:lvl8pPr marL="3429000" indent="-228600" defTabSz="966788" eaLnBrk="0" fontAlgn="base" hangingPunct="0">
              <a:spcBef>
                <a:spcPct val="0"/>
              </a:spcBef>
              <a:spcAft>
                <a:spcPct val="0"/>
              </a:spcAft>
              <a:defRPr sz="1400" b="1">
                <a:solidFill>
                  <a:schemeClr val="tx1"/>
                </a:solidFill>
                <a:latin typeface="Verdana" pitchFamily="34" charset="0"/>
              </a:defRPr>
            </a:lvl8pPr>
            <a:lvl9pPr marL="3886200" indent="-228600" defTabSz="966788" eaLnBrk="0" fontAlgn="base" hangingPunct="0">
              <a:spcBef>
                <a:spcPct val="0"/>
              </a:spcBef>
              <a:spcAft>
                <a:spcPct val="0"/>
              </a:spcAft>
              <a:defRPr sz="1400" b="1">
                <a:solidFill>
                  <a:schemeClr val="tx1"/>
                </a:solidFill>
                <a:latin typeface="Verdana" pitchFamily="34" charset="0"/>
              </a:defRPr>
            </a:lvl9pPr>
          </a:lstStyle>
          <a:p>
            <a:pPr eaLnBrk="1" hangingPunct="1"/>
            <a:fld id="{EB295D6E-C167-43CD-96E7-B580334991B4}" type="slidenum">
              <a:rPr lang="en-US" sz="1300" b="0" smtClean="0"/>
              <a:pPr eaLnBrk="1" hangingPunct="1"/>
              <a:t>20</a:t>
            </a:fld>
            <a:endParaRPr lang="en-US" sz="1300" b="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a:xfrm>
            <a:off x="458788" y="720725"/>
            <a:ext cx="6399212" cy="3600450"/>
          </a:xfrm>
          <a:ln/>
        </p:spPr>
      </p:sp>
      <p:sp>
        <p:nvSpPr>
          <p:cNvPr id="194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194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400" b="1">
                <a:solidFill>
                  <a:schemeClr val="tx1"/>
                </a:solidFill>
                <a:latin typeface="Verdana" pitchFamily="34" charset="0"/>
              </a:defRPr>
            </a:lvl1pPr>
            <a:lvl2pPr marL="742950" indent="-285750" defTabSz="966788" eaLnBrk="0" hangingPunct="0">
              <a:defRPr sz="1400" b="1">
                <a:solidFill>
                  <a:schemeClr val="tx1"/>
                </a:solidFill>
                <a:latin typeface="Verdana" pitchFamily="34" charset="0"/>
              </a:defRPr>
            </a:lvl2pPr>
            <a:lvl3pPr marL="1143000" indent="-228600" defTabSz="966788" eaLnBrk="0" hangingPunct="0">
              <a:defRPr sz="1400" b="1">
                <a:solidFill>
                  <a:schemeClr val="tx1"/>
                </a:solidFill>
                <a:latin typeface="Verdana" pitchFamily="34" charset="0"/>
              </a:defRPr>
            </a:lvl3pPr>
            <a:lvl4pPr marL="1600200" indent="-228600" defTabSz="966788" eaLnBrk="0" hangingPunct="0">
              <a:defRPr sz="1400" b="1">
                <a:solidFill>
                  <a:schemeClr val="tx1"/>
                </a:solidFill>
                <a:latin typeface="Verdana" pitchFamily="34" charset="0"/>
              </a:defRPr>
            </a:lvl4pPr>
            <a:lvl5pPr marL="2057400" indent="-228600" defTabSz="966788" eaLnBrk="0" hangingPunct="0">
              <a:defRPr sz="1400" b="1">
                <a:solidFill>
                  <a:schemeClr val="tx1"/>
                </a:solidFill>
                <a:latin typeface="Verdana" pitchFamily="34" charset="0"/>
              </a:defRPr>
            </a:lvl5pPr>
            <a:lvl6pPr marL="2514600" indent="-228600" defTabSz="966788" eaLnBrk="0" fontAlgn="base" hangingPunct="0">
              <a:spcBef>
                <a:spcPct val="0"/>
              </a:spcBef>
              <a:spcAft>
                <a:spcPct val="0"/>
              </a:spcAft>
              <a:defRPr sz="1400" b="1">
                <a:solidFill>
                  <a:schemeClr val="tx1"/>
                </a:solidFill>
                <a:latin typeface="Verdana" pitchFamily="34" charset="0"/>
              </a:defRPr>
            </a:lvl6pPr>
            <a:lvl7pPr marL="2971800" indent="-228600" defTabSz="966788" eaLnBrk="0" fontAlgn="base" hangingPunct="0">
              <a:spcBef>
                <a:spcPct val="0"/>
              </a:spcBef>
              <a:spcAft>
                <a:spcPct val="0"/>
              </a:spcAft>
              <a:defRPr sz="1400" b="1">
                <a:solidFill>
                  <a:schemeClr val="tx1"/>
                </a:solidFill>
                <a:latin typeface="Verdana" pitchFamily="34" charset="0"/>
              </a:defRPr>
            </a:lvl7pPr>
            <a:lvl8pPr marL="3429000" indent="-228600" defTabSz="966788" eaLnBrk="0" fontAlgn="base" hangingPunct="0">
              <a:spcBef>
                <a:spcPct val="0"/>
              </a:spcBef>
              <a:spcAft>
                <a:spcPct val="0"/>
              </a:spcAft>
              <a:defRPr sz="1400" b="1">
                <a:solidFill>
                  <a:schemeClr val="tx1"/>
                </a:solidFill>
                <a:latin typeface="Verdana" pitchFamily="34" charset="0"/>
              </a:defRPr>
            </a:lvl8pPr>
            <a:lvl9pPr marL="3886200" indent="-228600" defTabSz="966788" eaLnBrk="0" fontAlgn="base" hangingPunct="0">
              <a:spcBef>
                <a:spcPct val="0"/>
              </a:spcBef>
              <a:spcAft>
                <a:spcPct val="0"/>
              </a:spcAft>
              <a:defRPr sz="1400" b="1">
                <a:solidFill>
                  <a:schemeClr val="tx1"/>
                </a:solidFill>
                <a:latin typeface="Verdana" pitchFamily="34" charset="0"/>
              </a:defRPr>
            </a:lvl9pPr>
          </a:lstStyle>
          <a:p>
            <a:pPr eaLnBrk="1" hangingPunct="1"/>
            <a:fld id="{AC3FDD4C-FB66-4741-9512-CFB0408E6970}" type="slidenum">
              <a:rPr lang="en-US" sz="1300" b="0" smtClean="0"/>
              <a:pPr eaLnBrk="1" hangingPunct="1"/>
              <a:t>2</a:t>
            </a:fld>
            <a:endParaRPr lang="en-US" sz="1300" b="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xfrm>
            <a:off x="458788" y="720725"/>
            <a:ext cx="6399212" cy="3600450"/>
          </a:xfrm>
          <a:ln/>
        </p:spPr>
      </p:sp>
      <p:sp>
        <p:nvSpPr>
          <p:cNvPr id="327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327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400" b="1">
                <a:solidFill>
                  <a:schemeClr val="tx1"/>
                </a:solidFill>
                <a:latin typeface="Verdana" pitchFamily="34" charset="0"/>
              </a:defRPr>
            </a:lvl1pPr>
            <a:lvl2pPr marL="742950" indent="-285750" defTabSz="966788" eaLnBrk="0" hangingPunct="0">
              <a:defRPr sz="1400" b="1">
                <a:solidFill>
                  <a:schemeClr val="tx1"/>
                </a:solidFill>
                <a:latin typeface="Verdana" pitchFamily="34" charset="0"/>
              </a:defRPr>
            </a:lvl2pPr>
            <a:lvl3pPr marL="1143000" indent="-228600" defTabSz="966788" eaLnBrk="0" hangingPunct="0">
              <a:defRPr sz="1400" b="1">
                <a:solidFill>
                  <a:schemeClr val="tx1"/>
                </a:solidFill>
                <a:latin typeface="Verdana" pitchFamily="34" charset="0"/>
              </a:defRPr>
            </a:lvl3pPr>
            <a:lvl4pPr marL="1600200" indent="-228600" defTabSz="966788" eaLnBrk="0" hangingPunct="0">
              <a:defRPr sz="1400" b="1">
                <a:solidFill>
                  <a:schemeClr val="tx1"/>
                </a:solidFill>
                <a:latin typeface="Verdana" pitchFamily="34" charset="0"/>
              </a:defRPr>
            </a:lvl4pPr>
            <a:lvl5pPr marL="2057400" indent="-228600" defTabSz="966788" eaLnBrk="0" hangingPunct="0">
              <a:defRPr sz="1400" b="1">
                <a:solidFill>
                  <a:schemeClr val="tx1"/>
                </a:solidFill>
                <a:latin typeface="Verdana" pitchFamily="34" charset="0"/>
              </a:defRPr>
            </a:lvl5pPr>
            <a:lvl6pPr marL="2514600" indent="-228600" defTabSz="966788" eaLnBrk="0" fontAlgn="base" hangingPunct="0">
              <a:spcBef>
                <a:spcPct val="0"/>
              </a:spcBef>
              <a:spcAft>
                <a:spcPct val="0"/>
              </a:spcAft>
              <a:defRPr sz="1400" b="1">
                <a:solidFill>
                  <a:schemeClr val="tx1"/>
                </a:solidFill>
                <a:latin typeface="Verdana" pitchFamily="34" charset="0"/>
              </a:defRPr>
            </a:lvl6pPr>
            <a:lvl7pPr marL="2971800" indent="-228600" defTabSz="966788" eaLnBrk="0" fontAlgn="base" hangingPunct="0">
              <a:spcBef>
                <a:spcPct val="0"/>
              </a:spcBef>
              <a:spcAft>
                <a:spcPct val="0"/>
              </a:spcAft>
              <a:defRPr sz="1400" b="1">
                <a:solidFill>
                  <a:schemeClr val="tx1"/>
                </a:solidFill>
                <a:latin typeface="Verdana" pitchFamily="34" charset="0"/>
              </a:defRPr>
            </a:lvl7pPr>
            <a:lvl8pPr marL="3429000" indent="-228600" defTabSz="966788" eaLnBrk="0" fontAlgn="base" hangingPunct="0">
              <a:spcBef>
                <a:spcPct val="0"/>
              </a:spcBef>
              <a:spcAft>
                <a:spcPct val="0"/>
              </a:spcAft>
              <a:defRPr sz="1400" b="1">
                <a:solidFill>
                  <a:schemeClr val="tx1"/>
                </a:solidFill>
                <a:latin typeface="Verdana" pitchFamily="34" charset="0"/>
              </a:defRPr>
            </a:lvl8pPr>
            <a:lvl9pPr marL="3886200" indent="-228600" defTabSz="966788" eaLnBrk="0" fontAlgn="base" hangingPunct="0">
              <a:spcBef>
                <a:spcPct val="0"/>
              </a:spcBef>
              <a:spcAft>
                <a:spcPct val="0"/>
              </a:spcAft>
              <a:defRPr sz="1400" b="1">
                <a:solidFill>
                  <a:schemeClr val="tx1"/>
                </a:solidFill>
                <a:latin typeface="Verdana" pitchFamily="34" charset="0"/>
              </a:defRPr>
            </a:lvl9pPr>
          </a:lstStyle>
          <a:p>
            <a:pPr eaLnBrk="1" hangingPunct="1"/>
            <a:fld id="{A3AAF851-E902-49B0-AFCB-DB5C135CEA90}" type="slidenum">
              <a:rPr lang="en-US" sz="1300" b="0" smtClean="0"/>
              <a:pPr eaLnBrk="1" hangingPunct="1"/>
              <a:t>21</a:t>
            </a:fld>
            <a:endParaRPr lang="en-US" sz="1300" b="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a:xfrm>
            <a:off x="458788" y="720725"/>
            <a:ext cx="6399212" cy="3600450"/>
          </a:xfrm>
          <a:ln/>
        </p:spPr>
      </p:sp>
      <p:sp>
        <p:nvSpPr>
          <p:cNvPr id="880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880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400" b="1">
                <a:solidFill>
                  <a:schemeClr val="tx1"/>
                </a:solidFill>
                <a:latin typeface="Verdana" pitchFamily="34" charset="0"/>
              </a:defRPr>
            </a:lvl1pPr>
            <a:lvl2pPr marL="742950" indent="-285750" defTabSz="966788" eaLnBrk="0" hangingPunct="0">
              <a:defRPr sz="1400" b="1">
                <a:solidFill>
                  <a:schemeClr val="tx1"/>
                </a:solidFill>
                <a:latin typeface="Verdana" pitchFamily="34" charset="0"/>
              </a:defRPr>
            </a:lvl2pPr>
            <a:lvl3pPr marL="1143000" indent="-228600" defTabSz="966788" eaLnBrk="0" hangingPunct="0">
              <a:defRPr sz="1400" b="1">
                <a:solidFill>
                  <a:schemeClr val="tx1"/>
                </a:solidFill>
                <a:latin typeface="Verdana" pitchFamily="34" charset="0"/>
              </a:defRPr>
            </a:lvl3pPr>
            <a:lvl4pPr marL="1600200" indent="-228600" defTabSz="966788" eaLnBrk="0" hangingPunct="0">
              <a:defRPr sz="1400" b="1">
                <a:solidFill>
                  <a:schemeClr val="tx1"/>
                </a:solidFill>
                <a:latin typeface="Verdana" pitchFamily="34" charset="0"/>
              </a:defRPr>
            </a:lvl4pPr>
            <a:lvl5pPr marL="2057400" indent="-228600" defTabSz="966788" eaLnBrk="0" hangingPunct="0">
              <a:defRPr sz="1400" b="1">
                <a:solidFill>
                  <a:schemeClr val="tx1"/>
                </a:solidFill>
                <a:latin typeface="Verdana" pitchFamily="34" charset="0"/>
              </a:defRPr>
            </a:lvl5pPr>
            <a:lvl6pPr marL="2514600" indent="-228600" defTabSz="966788" eaLnBrk="0" fontAlgn="base" hangingPunct="0">
              <a:spcBef>
                <a:spcPct val="0"/>
              </a:spcBef>
              <a:spcAft>
                <a:spcPct val="0"/>
              </a:spcAft>
              <a:defRPr sz="1400" b="1">
                <a:solidFill>
                  <a:schemeClr val="tx1"/>
                </a:solidFill>
                <a:latin typeface="Verdana" pitchFamily="34" charset="0"/>
              </a:defRPr>
            </a:lvl6pPr>
            <a:lvl7pPr marL="2971800" indent="-228600" defTabSz="966788" eaLnBrk="0" fontAlgn="base" hangingPunct="0">
              <a:spcBef>
                <a:spcPct val="0"/>
              </a:spcBef>
              <a:spcAft>
                <a:spcPct val="0"/>
              </a:spcAft>
              <a:defRPr sz="1400" b="1">
                <a:solidFill>
                  <a:schemeClr val="tx1"/>
                </a:solidFill>
                <a:latin typeface="Verdana" pitchFamily="34" charset="0"/>
              </a:defRPr>
            </a:lvl7pPr>
            <a:lvl8pPr marL="3429000" indent="-228600" defTabSz="966788" eaLnBrk="0" fontAlgn="base" hangingPunct="0">
              <a:spcBef>
                <a:spcPct val="0"/>
              </a:spcBef>
              <a:spcAft>
                <a:spcPct val="0"/>
              </a:spcAft>
              <a:defRPr sz="1400" b="1">
                <a:solidFill>
                  <a:schemeClr val="tx1"/>
                </a:solidFill>
                <a:latin typeface="Verdana" pitchFamily="34" charset="0"/>
              </a:defRPr>
            </a:lvl8pPr>
            <a:lvl9pPr marL="3886200" indent="-228600" defTabSz="966788" eaLnBrk="0" fontAlgn="base" hangingPunct="0">
              <a:spcBef>
                <a:spcPct val="0"/>
              </a:spcBef>
              <a:spcAft>
                <a:spcPct val="0"/>
              </a:spcAft>
              <a:defRPr sz="1400" b="1">
                <a:solidFill>
                  <a:schemeClr val="tx1"/>
                </a:solidFill>
                <a:latin typeface="Verdana" pitchFamily="34" charset="0"/>
              </a:defRPr>
            </a:lvl9pPr>
          </a:lstStyle>
          <a:p>
            <a:pPr eaLnBrk="1" hangingPunct="1"/>
            <a:fld id="{29B3843C-2FCE-45B1-89BE-3B55581FE9A1}" type="slidenum">
              <a:rPr lang="en-US" sz="1300" b="0" smtClean="0"/>
              <a:pPr eaLnBrk="1" hangingPunct="1"/>
              <a:t>22</a:t>
            </a:fld>
            <a:endParaRPr lang="en-US" sz="1300" b="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9212"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CA3227E-EF6C-4110-9CB4-EB6E544EEB1C}" type="slidenum">
              <a:rPr lang="en-US" smtClean="0"/>
              <a:pPr>
                <a:defRPr/>
              </a:pPr>
              <a:t>23</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9212"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CA3227E-EF6C-4110-9CB4-EB6E544EEB1C}" type="slidenum">
              <a:rPr lang="en-US" smtClean="0"/>
              <a:pPr>
                <a:defRPr/>
              </a:pPr>
              <a:t>24</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xfrm>
            <a:off x="458788" y="720725"/>
            <a:ext cx="6399212" cy="3600450"/>
          </a:xfrm>
          <a:ln/>
        </p:spPr>
      </p:sp>
      <p:sp>
        <p:nvSpPr>
          <p:cNvPr id="890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890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400" b="1">
                <a:solidFill>
                  <a:schemeClr val="tx1"/>
                </a:solidFill>
                <a:latin typeface="Verdana" pitchFamily="34" charset="0"/>
              </a:defRPr>
            </a:lvl1pPr>
            <a:lvl2pPr marL="742950" indent="-285750" defTabSz="966788" eaLnBrk="0" hangingPunct="0">
              <a:defRPr sz="1400" b="1">
                <a:solidFill>
                  <a:schemeClr val="tx1"/>
                </a:solidFill>
                <a:latin typeface="Verdana" pitchFamily="34" charset="0"/>
              </a:defRPr>
            </a:lvl2pPr>
            <a:lvl3pPr marL="1143000" indent="-228600" defTabSz="966788" eaLnBrk="0" hangingPunct="0">
              <a:defRPr sz="1400" b="1">
                <a:solidFill>
                  <a:schemeClr val="tx1"/>
                </a:solidFill>
                <a:latin typeface="Verdana" pitchFamily="34" charset="0"/>
              </a:defRPr>
            </a:lvl3pPr>
            <a:lvl4pPr marL="1600200" indent="-228600" defTabSz="966788" eaLnBrk="0" hangingPunct="0">
              <a:defRPr sz="1400" b="1">
                <a:solidFill>
                  <a:schemeClr val="tx1"/>
                </a:solidFill>
                <a:latin typeface="Verdana" pitchFamily="34" charset="0"/>
              </a:defRPr>
            </a:lvl4pPr>
            <a:lvl5pPr marL="2057400" indent="-228600" defTabSz="966788" eaLnBrk="0" hangingPunct="0">
              <a:defRPr sz="1400" b="1">
                <a:solidFill>
                  <a:schemeClr val="tx1"/>
                </a:solidFill>
                <a:latin typeface="Verdana" pitchFamily="34" charset="0"/>
              </a:defRPr>
            </a:lvl5pPr>
            <a:lvl6pPr marL="2514600" indent="-228600" defTabSz="966788" eaLnBrk="0" fontAlgn="base" hangingPunct="0">
              <a:spcBef>
                <a:spcPct val="0"/>
              </a:spcBef>
              <a:spcAft>
                <a:spcPct val="0"/>
              </a:spcAft>
              <a:defRPr sz="1400" b="1">
                <a:solidFill>
                  <a:schemeClr val="tx1"/>
                </a:solidFill>
                <a:latin typeface="Verdana" pitchFamily="34" charset="0"/>
              </a:defRPr>
            </a:lvl6pPr>
            <a:lvl7pPr marL="2971800" indent="-228600" defTabSz="966788" eaLnBrk="0" fontAlgn="base" hangingPunct="0">
              <a:spcBef>
                <a:spcPct val="0"/>
              </a:spcBef>
              <a:spcAft>
                <a:spcPct val="0"/>
              </a:spcAft>
              <a:defRPr sz="1400" b="1">
                <a:solidFill>
                  <a:schemeClr val="tx1"/>
                </a:solidFill>
                <a:latin typeface="Verdana" pitchFamily="34" charset="0"/>
              </a:defRPr>
            </a:lvl7pPr>
            <a:lvl8pPr marL="3429000" indent="-228600" defTabSz="966788" eaLnBrk="0" fontAlgn="base" hangingPunct="0">
              <a:spcBef>
                <a:spcPct val="0"/>
              </a:spcBef>
              <a:spcAft>
                <a:spcPct val="0"/>
              </a:spcAft>
              <a:defRPr sz="1400" b="1">
                <a:solidFill>
                  <a:schemeClr val="tx1"/>
                </a:solidFill>
                <a:latin typeface="Verdana" pitchFamily="34" charset="0"/>
              </a:defRPr>
            </a:lvl8pPr>
            <a:lvl9pPr marL="3886200" indent="-228600" defTabSz="966788" eaLnBrk="0" fontAlgn="base" hangingPunct="0">
              <a:spcBef>
                <a:spcPct val="0"/>
              </a:spcBef>
              <a:spcAft>
                <a:spcPct val="0"/>
              </a:spcAft>
              <a:defRPr sz="1400" b="1">
                <a:solidFill>
                  <a:schemeClr val="tx1"/>
                </a:solidFill>
                <a:latin typeface="Verdana" pitchFamily="34" charset="0"/>
              </a:defRPr>
            </a:lvl9pPr>
          </a:lstStyle>
          <a:p>
            <a:pPr eaLnBrk="1" hangingPunct="1"/>
            <a:fld id="{EAC30346-5A45-4A5D-A84E-8B3ADFA8D090}" type="slidenum">
              <a:rPr lang="en-US" sz="1300" b="0" smtClean="0"/>
              <a:pPr eaLnBrk="1" hangingPunct="1"/>
              <a:t>25</a:t>
            </a:fld>
            <a:endParaRPr lang="en-US" sz="1300" b="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xfrm>
            <a:off x="458788" y="720725"/>
            <a:ext cx="6399212" cy="3600450"/>
          </a:xfrm>
          <a:ln/>
        </p:spPr>
      </p:sp>
      <p:sp>
        <p:nvSpPr>
          <p:cNvPr id="901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901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400" b="1">
                <a:solidFill>
                  <a:schemeClr val="tx1"/>
                </a:solidFill>
                <a:latin typeface="Verdana" pitchFamily="34" charset="0"/>
              </a:defRPr>
            </a:lvl1pPr>
            <a:lvl2pPr marL="742950" indent="-285750" defTabSz="966788" eaLnBrk="0" hangingPunct="0">
              <a:defRPr sz="1400" b="1">
                <a:solidFill>
                  <a:schemeClr val="tx1"/>
                </a:solidFill>
                <a:latin typeface="Verdana" pitchFamily="34" charset="0"/>
              </a:defRPr>
            </a:lvl2pPr>
            <a:lvl3pPr marL="1143000" indent="-228600" defTabSz="966788" eaLnBrk="0" hangingPunct="0">
              <a:defRPr sz="1400" b="1">
                <a:solidFill>
                  <a:schemeClr val="tx1"/>
                </a:solidFill>
                <a:latin typeface="Verdana" pitchFamily="34" charset="0"/>
              </a:defRPr>
            </a:lvl3pPr>
            <a:lvl4pPr marL="1600200" indent="-228600" defTabSz="966788" eaLnBrk="0" hangingPunct="0">
              <a:defRPr sz="1400" b="1">
                <a:solidFill>
                  <a:schemeClr val="tx1"/>
                </a:solidFill>
                <a:latin typeface="Verdana" pitchFamily="34" charset="0"/>
              </a:defRPr>
            </a:lvl4pPr>
            <a:lvl5pPr marL="2057400" indent="-228600" defTabSz="966788" eaLnBrk="0" hangingPunct="0">
              <a:defRPr sz="1400" b="1">
                <a:solidFill>
                  <a:schemeClr val="tx1"/>
                </a:solidFill>
                <a:latin typeface="Verdana" pitchFamily="34" charset="0"/>
              </a:defRPr>
            </a:lvl5pPr>
            <a:lvl6pPr marL="2514600" indent="-228600" defTabSz="966788" eaLnBrk="0" fontAlgn="base" hangingPunct="0">
              <a:spcBef>
                <a:spcPct val="0"/>
              </a:spcBef>
              <a:spcAft>
                <a:spcPct val="0"/>
              </a:spcAft>
              <a:defRPr sz="1400" b="1">
                <a:solidFill>
                  <a:schemeClr val="tx1"/>
                </a:solidFill>
                <a:latin typeface="Verdana" pitchFamily="34" charset="0"/>
              </a:defRPr>
            </a:lvl6pPr>
            <a:lvl7pPr marL="2971800" indent="-228600" defTabSz="966788" eaLnBrk="0" fontAlgn="base" hangingPunct="0">
              <a:spcBef>
                <a:spcPct val="0"/>
              </a:spcBef>
              <a:spcAft>
                <a:spcPct val="0"/>
              </a:spcAft>
              <a:defRPr sz="1400" b="1">
                <a:solidFill>
                  <a:schemeClr val="tx1"/>
                </a:solidFill>
                <a:latin typeface="Verdana" pitchFamily="34" charset="0"/>
              </a:defRPr>
            </a:lvl7pPr>
            <a:lvl8pPr marL="3429000" indent="-228600" defTabSz="966788" eaLnBrk="0" fontAlgn="base" hangingPunct="0">
              <a:spcBef>
                <a:spcPct val="0"/>
              </a:spcBef>
              <a:spcAft>
                <a:spcPct val="0"/>
              </a:spcAft>
              <a:defRPr sz="1400" b="1">
                <a:solidFill>
                  <a:schemeClr val="tx1"/>
                </a:solidFill>
                <a:latin typeface="Verdana" pitchFamily="34" charset="0"/>
              </a:defRPr>
            </a:lvl8pPr>
            <a:lvl9pPr marL="3886200" indent="-228600" defTabSz="966788" eaLnBrk="0" fontAlgn="base" hangingPunct="0">
              <a:spcBef>
                <a:spcPct val="0"/>
              </a:spcBef>
              <a:spcAft>
                <a:spcPct val="0"/>
              </a:spcAft>
              <a:defRPr sz="1400" b="1">
                <a:solidFill>
                  <a:schemeClr val="tx1"/>
                </a:solidFill>
                <a:latin typeface="Verdana" pitchFamily="34" charset="0"/>
              </a:defRPr>
            </a:lvl9pPr>
          </a:lstStyle>
          <a:p>
            <a:pPr eaLnBrk="1" hangingPunct="1"/>
            <a:fld id="{3A0BE052-B5CF-468F-94AD-5FBDB454B2B4}" type="slidenum">
              <a:rPr lang="en-US" sz="1300" b="0" smtClean="0"/>
              <a:pPr eaLnBrk="1" hangingPunct="1"/>
              <a:t>26</a:t>
            </a:fld>
            <a:endParaRPr lang="en-US" sz="1300" b="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xfrm>
            <a:off x="458788" y="720725"/>
            <a:ext cx="6399212" cy="3600450"/>
          </a:xfrm>
          <a:ln/>
        </p:spPr>
      </p:sp>
      <p:sp>
        <p:nvSpPr>
          <p:cNvPr id="911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911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400" b="1">
                <a:solidFill>
                  <a:schemeClr val="tx1"/>
                </a:solidFill>
                <a:latin typeface="Verdana" pitchFamily="34" charset="0"/>
              </a:defRPr>
            </a:lvl1pPr>
            <a:lvl2pPr marL="742950" indent="-285750" defTabSz="966788" eaLnBrk="0" hangingPunct="0">
              <a:defRPr sz="1400" b="1">
                <a:solidFill>
                  <a:schemeClr val="tx1"/>
                </a:solidFill>
                <a:latin typeface="Verdana" pitchFamily="34" charset="0"/>
              </a:defRPr>
            </a:lvl2pPr>
            <a:lvl3pPr marL="1143000" indent="-228600" defTabSz="966788" eaLnBrk="0" hangingPunct="0">
              <a:defRPr sz="1400" b="1">
                <a:solidFill>
                  <a:schemeClr val="tx1"/>
                </a:solidFill>
                <a:latin typeface="Verdana" pitchFamily="34" charset="0"/>
              </a:defRPr>
            </a:lvl3pPr>
            <a:lvl4pPr marL="1600200" indent="-228600" defTabSz="966788" eaLnBrk="0" hangingPunct="0">
              <a:defRPr sz="1400" b="1">
                <a:solidFill>
                  <a:schemeClr val="tx1"/>
                </a:solidFill>
                <a:latin typeface="Verdana" pitchFamily="34" charset="0"/>
              </a:defRPr>
            </a:lvl4pPr>
            <a:lvl5pPr marL="2057400" indent="-228600" defTabSz="966788" eaLnBrk="0" hangingPunct="0">
              <a:defRPr sz="1400" b="1">
                <a:solidFill>
                  <a:schemeClr val="tx1"/>
                </a:solidFill>
                <a:latin typeface="Verdana" pitchFamily="34" charset="0"/>
              </a:defRPr>
            </a:lvl5pPr>
            <a:lvl6pPr marL="2514600" indent="-228600" defTabSz="966788" eaLnBrk="0" fontAlgn="base" hangingPunct="0">
              <a:spcBef>
                <a:spcPct val="0"/>
              </a:spcBef>
              <a:spcAft>
                <a:spcPct val="0"/>
              </a:spcAft>
              <a:defRPr sz="1400" b="1">
                <a:solidFill>
                  <a:schemeClr val="tx1"/>
                </a:solidFill>
                <a:latin typeface="Verdana" pitchFamily="34" charset="0"/>
              </a:defRPr>
            </a:lvl6pPr>
            <a:lvl7pPr marL="2971800" indent="-228600" defTabSz="966788" eaLnBrk="0" fontAlgn="base" hangingPunct="0">
              <a:spcBef>
                <a:spcPct val="0"/>
              </a:spcBef>
              <a:spcAft>
                <a:spcPct val="0"/>
              </a:spcAft>
              <a:defRPr sz="1400" b="1">
                <a:solidFill>
                  <a:schemeClr val="tx1"/>
                </a:solidFill>
                <a:latin typeface="Verdana" pitchFamily="34" charset="0"/>
              </a:defRPr>
            </a:lvl7pPr>
            <a:lvl8pPr marL="3429000" indent="-228600" defTabSz="966788" eaLnBrk="0" fontAlgn="base" hangingPunct="0">
              <a:spcBef>
                <a:spcPct val="0"/>
              </a:spcBef>
              <a:spcAft>
                <a:spcPct val="0"/>
              </a:spcAft>
              <a:defRPr sz="1400" b="1">
                <a:solidFill>
                  <a:schemeClr val="tx1"/>
                </a:solidFill>
                <a:latin typeface="Verdana" pitchFamily="34" charset="0"/>
              </a:defRPr>
            </a:lvl8pPr>
            <a:lvl9pPr marL="3886200" indent="-228600" defTabSz="966788" eaLnBrk="0" fontAlgn="base" hangingPunct="0">
              <a:spcBef>
                <a:spcPct val="0"/>
              </a:spcBef>
              <a:spcAft>
                <a:spcPct val="0"/>
              </a:spcAft>
              <a:defRPr sz="1400" b="1">
                <a:solidFill>
                  <a:schemeClr val="tx1"/>
                </a:solidFill>
                <a:latin typeface="Verdana" pitchFamily="34" charset="0"/>
              </a:defRPr>
            </a:lvl9pPr>
          </a:lstStyle>
          <a:p>
            <a:pPr eaLnBrk="1" hangingPunct="1"/>
            <a:fld id="{68DFC708-9B9D-486D-B917-2265B327BDA4}" type="slidenum">
              <a:rPr lang="en-US" sz="1300" b="0" smtClean="0"/>
              <a:pPr eaLnBrk="1" hangingPunct="1"/>
              <a:t>27</a:t>
            </a:fld>
            <a:endParaRPr lang="en-US" sz="1300" b="0"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xfrm>
            <a:off x="458788" y="720725"/>
            <a:ext cx="6399212" cy="3600450"/>
          </a:xfrm>
          <a:ln/>
        </p:spPr>
      </p:sp>
      <p:sp>
        <p:nvSpPr>
          <p:cNvPr id="921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921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400" b="1">
                <a:solidFill>
                  <a:schemeClr val="tx1"/>
                </a:solidFill>
                <a:latin typeface="Verdana" pitchFamily="34" charset="0"/>
              </a:defRPr>
            </a:lvl1pPr>
            <a:lvl2pPr marL="742950" indent="-285750" defTabSz="966788" eaLnBrk="0" hangingPunct="0">
              <a:defRPr sz="1400" b="1">
                <a:solidFill>
                  <a:schemeClr val="tx1"/>
                </a:solidFill>
                <a:latin typeface="Verdana" pitchFamily="34" charset="0"/>
              </a:defRPr>
            </a:lvl2pPr>
            <a:lvl3pPr marL="1143000" indent="-228600" defTabSz="966788" eaLnBrk="0" hangingPunct="0">
              <a:defRPr sz="1400" b="1">
                <a:solidFill>
                  <a:schemeClr val="tx1"/>
                </a:solidFill>
                <a:latin typeface="Verdana" pitchFamily="34" charset="0"/>
              </a:defRPr>
            </a:lvl3pPr>
            <a:lvl4pPr marL="1600200" indent="-228600" defTabSz="966788" eaLnBrk="0" hangingPunct="0">
              <a:defRPr sz="1400" b="1">
                <a:solidFill>
                  <a:schemeClr val="tx1"/>
                </a:solidFill>
                <a:latin typeface="Verdana" pitchFamily="34" charset="0"/>
              </a:defRPr>
            </a:lvl4pPr>
            <a:lvl5pPr marL="2057400" indent="-228600" defTabSz="966788" eaLnBrk="0" hangingPunct="0">
              <a:defRPr sz="1400" b="1">
                <a:solidFill>
                  <a:schemeClr val="tx1"/>
                </a:solidFill>
                <a:latin typeface="Verdana" pitchFamily="34" charset="0"/>
              </a:defRPr>
            </a:lvl5pPr>
            <a:lvl6pPr marL="2514600" indent="-228600" defTabSz="966788" eaLnBrk="0" fontAlgn="base" hangingPunct="0">
              <a:spcBef>
                <a:spcPct val="0"/>
              </a:spcBef>
              <a:spcAft>
                <a:spcPct val="0"/>
              </a:spcAft>
              <a:defRPr sz="1400" b="1">
                <a:solidFill>
                  <a:schemeClr val="tx1"/>
                </a:solidFill>
                <a:latin typeface="Verdana" pitchFamily="34" charset="0"/>
              </a:defRPr>
            </a:lvl6pPr>
            <a:lvl7pPr marL="2971800" indent="-228600" defTabSz="966788" eaLnBrk="0" fontAlgn="base" hangingPunct="0">
              <a:spcBef>
                <a:spcPct val="0"/>
              </a:spcBef>
              <a:spcAft>
                <a:spcPct val="0"/>
              </a:spcAft>
              <a:defRPr sz="1400" b="1">
                <a:solidFill>
                  <a:schemeClr val="tx1"/>
                </a:solidFill>
                <a:latin typeface="Verdana" pitchFamily="34" charset="0"/>
              </a:defRPr>
            </a:lvl7pPr>
            <a:lvl8pPr marL="3429000" indent="-228600" defTabSz="966788" eaLnBrk="0" fontAlgn="base" hangingPunct="0">
              <a:spcBef>
                <a:spcPct val="0"/>
              </a:spcBef>
              <a:spcAft>
                <a:spcPct val="0"/>
              </a:spcAft>
              <a:defRPr sz="1400" b="1">
                <a:solidFill>
                  <a:schemeClr val="tx1"/>
                </a:solidFill>
                <a:latin typeface="Verdana" pitchFamily="34" charset="0"/>
              </a:defRPr>
            </a:lvl8pPr>
            <a:lvl9pPr marL="3886200" indent="-228600" defTabSz="966788" eaLnBrk="0" fontAlgn="base" hangingPunct="0">
              <a:spcBef>
                <a:spcPct val="0"/>
              </a:spcBef>
              <a:spcAft>
                <a:spcPct val="0"/>
              </a:spcAft>
              <a:defRPr sz="1400" b="1">
                <a:solidFill>
                  <a:schemeClr val="tx1"/>
                </a:solidFill>
                <a:latin typeface="Verdana" pitchFamily="34" charset="0"/>
              </a:defRPr>
            </a:lvl9pPr>
          </a:lstStyle>
          <a:p>
            <a:pPr eaLnBrk="1" hangingPunct="1"/>
            <a:fld id="{C8BCAE35-61F1-4546-BC19-9A35EE57E3A6}" type="slidenum">
              <a:rPr lang="en-US" sz="1300" b="0" smtClean="0"/>
              <a:pPr eaLnBrk="1" hangingPunct="1"/>
              <a:t>28</a:t>
            </a:fld>
            <a:endParaRPr lang="en-US" sz="1300" b="0"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a:xfrm>
            <a:off x="458788" y="720725"/>
            <a:ext cx="6399212" cy="3600450"/>
          </a:xfrm>
          <a:ln/>
        </p:spPr>
      </p:sp>
      <p:sp>
        <p:nvSpPr>
          <p:cNvPr id="962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962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400" b="1">
                <a:solidFill>
                  <a:schemeClr val="tx1"/>
                </a:solidFill>
                <a:latin typeface="Verdana" pitchFamily="34" charset="0"/>
              </a:defRPr>
            </a:lvl1pPr>
            <a:lvl2pPr marL="742950" indent="-285750" defTabSz="966788" eaLnBrk="0" hangingPunct="0">
              <a:defRPr sz="1400" b="1">
                <a:solidFill>
                  <a:schemeClr val="tx1"/>
                </a:solidFill>
                <a:latin typeface="Verdana" pitchFamily="34" charset="0"/>
              </a:defRPr>
            </a:lvl2pPr>
            <a:lvl3pPr marL="1143000" indent="-228600" defTabSz="966788" eaLnBrk="0" hangingPunct="0">
              <a:defRPr sz="1400" b="1">
                <a:solidFill>
                  <a:schemeClr val="tx1"/>
                </a:solidFill>
                <a:latin typeface="Verdana" pitchFamily="34" charset="0"/>
              </a:defRPr>
            </a:lvl3pPr>
            <a:lvl4pPr marL="1600200" indent="-228600" defTabSz="966788" eaLnBrk="0" hangingPunct="0">
              <a:defRPr sz="1400" b="1">
                <a:solidFill>
                  <a:schemeClr val="tx1"/>
                </a:solidFill>
                <a:latin typeface="Verdana" pitchFamily="34" charset="0"/>
              </a:defRPr>
            </a:lvl4pPr>
            <a:lvl5pPr marL="2057400" indent="-228600" defTabSz="966788" eaLnBrk="0" hangingPunct="0">
              <a:defRPr sz="1400" b="1">
                <a:solidFill>
                  <a:schemeClr val="tx1"/>
                </a:solidFill>
                <a:latin typeface="Verdana" pitchFamily="34" charset="0"/>
              </a:defRPr>
            </a:lvl5pPr>
            <a:lvl6pPr marL="2514600" indent="-228600" defTabSz="966788" eaLnBrk="0" fontAlgn="base" hangingPunct="0">
              <a:spcBef>
                <a:spcPct val="0"/>
              </a:spcBef>
              <a:spcAft>
                <a:spcPct val="0"/>
              </a:spcAft>
              <a:defRPr sz="1400" b="1">
                <a:solidFill>
                  <a:schemeClr val="tx1"/>
                </a:solidFill>
                <a:latin typeface="Verdana" pitchFamily="34" charset="0"/>
              </a:defRPr>
            </a:lvl6pPr>
            <a:lvl7pPr marL="2971800" indent="-228600" defTabSz="966788" eaLnBrk="0" fontAlgn="base" hangingPunct="0">
              <a:spcBef>
                <a:spcPct val="0"/>
              </a:spcBef>
              <a:spcAft>
                <a:spcPct val="0"/>
              </a:spcAft>
              <a:defRPr sz="1400" b="1">
                <a:solidFill>
                  <a:schemeClr val="tx1"/>
                </a:solidFill>
                <a:latin typeface="Verdana" pitchFamily="34" charset="0"/>
              </a:defRPr>
            </a:lvl7pPr>
            <a:lvl8pPr marL="3429000" indent="-228600" defTabSz="966788" eaLnBrk="0" fontAlgn="base" hangingPunct="0">
              <a:spcBef>
                <a:spcPct val="0"/>
              </a:spcBef>
              <a:spcAft>
                <a:spcPct val="0"/>
              </a:spcAft>
              <a:defRPr sz="1400" b="1">
                <a:solidFill>
                  <a:schemeClr val="tx1"/>
                </a:solidFill>
                <a:latin typeface="Verdana" pitchFamily="34" charset="0"/>
              </a:defRPr>
            </a:lvl8pPr>
            <a:lvl9pPr marL="3886200" indent="-228600" defTabSz="966788" eaLnBrk="0" fontAlgn="base" hangingPunct="0">
              <a:spcBef>
                <a:spcPct val="0"/>
              </a:spcBef>
              <a:spcAft>
                <a:spcPct val="0"/>
              </a:spcAft>
              <a:defRPr sz="1400" b="1">
                <a:solidFill>
                  <a:schemeClr val="tx1"/>
                </a:solidFill>
                <a:latin typeface="Verdana" pitchFamily="34" charset="0"/>
              </a:defRPr>
            </a:lvl9pPr>
          </a:lstStyle>
          <a:p>
            <a:pPr eaLnBrk="1" hangingPunct="1"/>
            <a:fld id="{275EBDA2-518A-4175-B1B3-B1E26E6C9D55}" type="slidenum">
              <a:rPr lang="en-US" sz="1300" b="0" smtClean="0"/>
              <a:pPr eaLnBrk="1" hangingPunct="1"/>
              <a:t>29</a:t>
            </a:fld>
            <a:endParaRPr lang="en-US" sz="1300" b="0"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a:xfrm>
            <a:off x="458788" y="720725"/>
            <a:ext cx="6399212" cy="3600450"/>
          </a:xfrm>
          <a:ln/>
        </p:spPr>
      </p:sp>
      <p:sp>
        <p:nvSpPr>
          <p:cNvPr id="972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972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400" b="1">
                <a:solidFill>
                  <a:schemeClr val="tx1"/>
                </a:solidFill>
                <a:latin typeface="Verdana" pitchFamily="34" charset="0"/>
              </a:defRPr>
            </a:lvl1pPr>
            <a:lvl2pPr marL="742950" indent="-285750" defTabSz="966788" eaLnBrk="0" hangingPunct="0">
              <a:defRPr sz="1400" b="1">
                <a:solidFill>
                  <a:schemeClr val="tx1"/>
                </a:solidFill>
                <a:latin typeface="Verdana" pitchFamily="34" charset="0"/>
              </a:defRPr>
            </a:lvl2pPr>
            <a:lvl3pPr marL="1143000" indent="-228600" defTabSz="966788" eaLnBrk="0" hangingPunct="0">
              <a:defRPr sz="1400" b="1">
                <a:solidFill>
                  <a:schemeClr val="tx1"/>
                </a:solidFill>
                <a:latin typeface="Verdana" pitchFamily="34" charset="0"/>
              </a:defRPr>
            </a:lvl3pPr>
            <a:lvl4pPr marL="1600200" indent="-228600" defTabSz="966788" eaLnBrk="0" hangingPunct="0">
              <a:defRPr sz="1400" b="1">
                <a:solidFill>
                  <a:schemeClr val="tx1"/>
                </a:solidFill>
                <a:latin typeface="Verdana" pitchFamily="34" charset="0"/>
              </a:defRPr>
            </a:lvl4pPr>
            <a:lvl5pPr marL="2057400" indent="-228600" defTabSz="966788" eaLnBrk="0" hangingPunct="0">
              <a:defRPr sz="1400" b="1">
                <a:solidFill>
                  <a:schemeClr val="tx1"/>
                </a:solidFill>
                <a:latin typeface="Verdana" pitchFamily="34" charset="0"/>
              </a:defRPr>
            </a:lvl5pPr>
            <a:lvl6pPr marL="2514600" indent="-228600" defTabSz="966788" eaLnBrk="0" fontAlgn="base" hangingPunct="0">
              <a:spcBef>
                <a:spcPct val="0"/>
              </a:spcBef>
              <a:spcAft>
                <a:spcPct val="0"/>
              </a:spcAft>
              <a:defRPr sz="1400" b="1">
                <a:solidFill>
                  <a:schemeClr val="tx1"/>
                </a:solidFill>
                <a:latin typeface="Verdana" pitchFamily="34" charset="0"/>
              </a:defRPr>
            </a:lvl6pPr>
            <a:lvl7pPr marL="2971800" indent="-228600" defTabSz="966788" eaLnBrk="0" fontAlgn="base" hangingPunct="0">
              <a:spcBef>
                <a:spcPct val="0"/>
              </a:spcBef>
              <a:spcAft>
                <a:spcPct val="0"/>
              </a:spcAft>
              <a:defRPr sz="1400" b="1">
                <a:solidFill>
                  <a:schemeClr val="tx1"/>
                </a:solidFill>
                <a:latin typeface="Verdana" pitchFamily="34" charset="0"/>
              </a:defRPr>
            </a:lvl7pPr>
            <a:lvl8pPr marL="3429000" indent="-228600" defTabSz="966788" eaLnBrk="0" fontAlgn="base" hangingPunct="0">
              <a:spcBef>
                <a:spcPct val="0"/>
              </a:spcBef>
              <a:spcAft>
                <a:spcPct val="0"/>
              </a:spcAft>
              <a:defRPr sz="1400" b="1">
                <a:solidFill>
                  <a:schemeClr val="tx1"/>
                </a:solidFill>
                <a:latin typeface="Verdana" pitchFamily="34" charset="0"/>
              </a:defRPr>
            </a:lvl8pPr>
            <a:lvl9pPr marL="3886200" indent="-228600" defTabSz="966788" eaLnBrk="0" fontAlgn="base" hangingPunct="0">
              <a:spcBef>
                <a:spcPct val="0"/>
              </a:spcBef>
              <a:spcAft>
                <a:spcPct val="0"/>
              </a:spcAft>
              <a:defRPr sz="1400" b="1">
                <a:solidFill>
                  <a:schemeClr val="tx1"/>
                </a:solidFill>
                <a:latin typeface="Verdana" pitchFamily="34" charset="0"/>
              </a:defRPr>
            </a:lvl9pPr>
          </a:lstStyle>
          <a:p>
            <a:pPr eaLnBrk="1" hangingPunct="1"/>
            <a:fld id="{873B61E3-C874-4A1E-AF99-CDDC70FD8C2E}" type="slidenum">
              <a:rPr lang="en-US" sz="1300" b="0" smtClean="0"/>
              <a:pPr eaLnBrk="1" hangingPunct="1"/>
              <a:t>30</a:t>
            </a:fld>
            <a:endParaRPr lang="en-US" sz="1300" b="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a:xfrm>
            <a:off x="458788" y="720725"/>
            <a:ext cx="6399212" cy="3600450"/>
          </a:xfrm>
          <a:ln/>
        </p:spPr>
      </p:sp>
      <p:sp>
        <p:nvSpPr>
          <p:cNvPr id="204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04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400" b="1">
                <a:solidFill>
                  <a:schemeClr val="tx1"/>
                </a:solidFill>
                <a:latin typeface="Verdana" pitchFamily="34" charset="0"/>
              </a:defRPr>
            </a:lvl1pPr>
            <a:lvl2pPr marL="742950" indent="-285750" defTabSz="966788" eaLnBrk="0" hangingPunct="0">
              <a:defRPr sz="1400" b="1">
                <a:solidFill>
                  <a:schemeClr val="tx1"/>
                </a:solidFill>
                <a:latin typeface="Verdana" pitchFamily="34" charset="0"/>
              </a:defRPr>
            </a:lvl2pPr>
            <a:lvl3pPr marL="1143000" indent="-228600" defTabSz="966788" eaLnBrk="0" hangingPunct="0">
              <a:defRPr sz="1400" b="1">
                <a:solidFill>
                  <a:schemeClr val="tx1"/>
                </a:solidFill>
                <a:latin typeface="Verdana" pitchFamily="34" charset="0"/>
              </a:defRPr>
            </a:lvl3pPr>
            <a:lvl4pPr marL="1600200" indent="-228600" defTabSz="966788" eaLnBrk="0" hangingPunct="0">
              <a:defRPr sz="1400" b="1">
                <a:solidFill>
                  <a:schemeClr val="tx1"/>
                </a:solidFill>
                <a:latin typeface="Verdana" pitchFamily="34" charset="0"/>
              </a:defRPr>
            </a:lvl4pPr>
            <a:lvl5pPr marL="2057400" indent="-228600" defTabSz="966788" eaLnBrk="0" hangingPunct="0">
              <a:defRPr sz="1400" b="1">
                <a:solidFill>
                  <a:schemeClr val="tx1"/>
                </a:solidFill>
                <a:latin typeface="Verdana" pitchFamily="34" charset="0"/>
              </a:defRPr>
            </a:lvl5pPr>
            <a:lvl6pPr marL="2514600" indent="-228600" defTabSz="966788" eaLnBrk="0" fontAlgn="base" hangingPunct="0">
              <a:spcBef>
                <a:spcPct val="0"/>
              </a:spcBef>
              <a:spcAft>
                <a:spcPct val="0"/>
              </a:spcAft>
              <a:defRPr sz="1400" b="1">
                <a:solidFill>
                  <a:schemeClr val="tx1"/>
                </a:solidFill>
                <a:latin typeface="Verdana" pitchFamily="34" charset="0"/>
              </a:defRPr>
            </a:lvl6pPr>
            <a:lvl7pPr marL="2971800" indent="-228600" defTabSz="966788" eaLnBrk="0" fontAlgn="base" hangingPunct="0">
              <a:spcBef>
                <a:spcPct val="0"/>
              </a:spcBef>
              <a:spcAft>
                <a:spcPct val="0"/>
              </a:spcAft>
              <a:defRPr sz="1400" b="1">
                <a:solidFill>
                  <a:schemeClr val="tx1"/>
                </a:solidFill>
                <a:latin typeface="Verdana" pitchFamily="34" charset="0"/>
              </a:defRPr>
            </a:lvl7pPr>
            <a:lvl8pPr marL="3429000" indent="-228600" defTabSz="966788" eaLnBrk="0" fontAlgn="base" hangingPunct="0">
              <a:spcBef>
                <a:spcPct val="0"/>
              </a:spcBef>
              <a:spcAft>
                <a:spcPct val="0"/>
              </a:spcAft>
              <a:defRPr sz="1400" b="1">
                <a:solidFill>
                  <a:schemeClr val="tx1"/>
                </a:solidFill>
                <a:latin typeface="Verdana" pitchFamily="34" charset="0"/>
              </a:defRPr>
            </a:lvl8pPr>
            <a:lvl9pPr marL="3886200" indent="-228600" defTabSz="966788" eaLnBrk="0" fontAlgn="base" hangingPunct="0">
              <a:spcBef>
                <a:spcPct val="0"/>
              </a:spcBef>
              <a:spcAft>
                <a:spcPct val="0"/>
              </a:spcAft>
              <a:defRPr sz="1400" b="1">
                <a:solidFill>
                  <a:schemeClr val="tx1"/>
                </a:solidFill>
                <a:latin typeface="Verdana" pitchFamily="34" charset="0"/>
              </a:defRPr>
            </a:lvl9pPr>
          </a:lstStyle>
          <a:p>
            <a:pPr eaLnBrk="1" hangingPunct="1"/>
            <a:fld id="{BF0B0730-6526-41FD-AEA7-6F309DC02A4D}" type="slidenum">
              <a:rPr lang="en-US" sz="1300" b="0" smtClean="0"/>
              <a:pPr eaLnBrk="1" hangingPunct="1"/>
              <a:t>3</a:t>
            </a:fld>
            <a:endParaRPr lang="en-US" sz="1300" b="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9212"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CA3227E-EF6C-4110-9CB4-EB6E544EEB1C}" type="slidenum">
              <a:rPr lang="en-US" smtClean="0"/>
              <a:pPr>
                <a:defRPr/>
              </a:pPr>
              <a:t>31</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xfrm>
            <a:off x="458788" y="720725"/>
            <a:ext cx="6399212" cy="3600450"/>
          </a:xfrm>
          <a:ln/>
        </p:spPr>
      </p:sp>
      <p:sp>
        <p:nvSpPr>
          <p:cNvPr id="307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307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400" b="1">
                <a:solidFill>
                  <a:schemeClr val="tx1"/>
                </a:solidFill>
                <a:latin typeface="Verdana" pitchFamily="34" charset="0"/>
              </a:defRPr>
            </a:lvl1pPr>
            <a:lvl2pPr marL="742950" indent="-285750" defTabSz="966788" eaLnBrk="0" hangingPunct="0">
              <a:defRPr sz="1400" b="1">
                <a:solidFill>
                  <a:schemeClr val="tx1"/>
                </a:solidFill>
                <a:latin typeface="Verdana" pitchFamily="34" charset="0"/>
              </a:defRPr>
            </a:lvl2pPr>
            <a:lvl3pPr marL="1143000" indent="-228600" defTabSz="966788" eaLnBrk="0" hangingPunct="0">
              <a:defRPr sz="1400" b="1">
                <a:solidFill>
                  <a:schemeClr val="tx1"/>
                </a:solidFill>
                <a:latin typeface="Verdana" pitchFamily="34" charset="0"/>
              </a:defRPr>
            </a:lvl3pPr>
            <a:lvl4pPr marL="1600200" indent="-228600" defTabSz="966788" eaLnBrk="0" hangingPunct="0">
              <a:defRPr sz="1400" b="1">
                <a:solidFill>
                  <a:schemeClr val="tx1"/>
                </a:solidFill>
                <a:latin typeface="Verdana" pitchFamily="34" charset="0"/>
              </a:defRPr>
            </a:lvl4pPr>
            <a:lvl5pPr marL="2057400" indent="-228600" defTabSz="966788" eaLnBrk="0" hangingPunct="0">
              <a:defRPr sz="1400" b="1">
                <a:solidFill>
                  <a:schemeClr val="tx1"/>
                </a:solidFill>
                <a:latin typeface="Verdana" pitchFamily="34" charset="0"/>
              </a:defRPr>
            </a:lvl5pPr>
            <a:lvl6pPr marL="2514600" indent="-228600" defTabSz="966788" eaLnBrk="0" fontAlgn="base" hangingPunct="0">
              <a:spcBef>
                <a:spcPct val="0"/>
              </a:spcBef>
              <a:spcAft>
                <a:spcPct val="0"/>
              </a:spcAft>
              <a:defRPr sz="1400" b="1">
                <a:solidFill>
                  <a:schemeClr val="tx1"/>
                </a:solidFill>
                <a:latin typeface="Verdana" pitchFamily="34" charset="0"/>
              </a:defRPr>
            </a:lvl6pPr>
            <a:lvl7pPr marL="2971800" indent="-228600" defTabSz="966788" eaLnBrk="0" fontAlgn="base" hangingPunct="0">
              <a:spcBef>
                <a:spcPct val="0"/>
              </a:spcBef>
              <a:spcAft>
                <a:spcPct val="0"/>
              </a:spcAft>
              <a:defRPr sz="1400" b="1">
                <a:solidFill>
                  <a:schemeClr val="tx1"/>
                </a:solidFill>
                <a:latin typeface="Verdana" pitchFamily="34" charset="0"/>
              </a:defRPr>
            </a:lvl7pPr>
            <a:lvl8pPr marL="3429000" indent="-228600" defTabSz="966788" eaLnBrk="0" fontAlgn="base" hangingPunct="0">
              <a:spcBef>
                <a:spcPct val="0"/>
              </a:spcBef>
              <a:spcAft>
                <a:spcPct val="0"/>
              </a:spcAft>
              <a:defRPr sz="1400" b="1">
                <a:solidFill>
                  <a:schemeClr val="tx1"/>
                </a:solidFill>
                <a:latin typeface="Verdana" pitchFamily="34" charset="0"/>
              </a:defRPr>
            </a:lvl8pPr>
            <a:lvl9pPr marL="3886200" indent="-228600" defTabSz="966788" eaLnBrk="0" fontAlgn="base" hangingPunct="0">
              <a:spcBef>
                <a:spcPct val="0"/>
              </a:spcBef>
              <a:spcAft>
                <a:spcPct val="0"/>
              </a:spcAft>
              <a:defRPr sz="1400" b="1">
                <a:solidFill>
                  <a:schemeClr val="tx1"/>
                </a:solidFill>
                <a:latin typeface="Verdana" pitchFamily="34" charset="0"/>
              </a:defRPr>
            </a:lvl9pPr>
          </a:lstStyle>
          <a:p>
            <a:pPr eaLnBrk="1" hangingPunct="1"/>
            <a:fld id="{F415A6E5-5145-4B20-97C2-8017E4F0AF5E}" type="slidenum">
              <a:rPr lang="en-US" sz="1300" b="0" smtClean="0"/>
              <a:pPr eaLnBrk="1" hangingPunct="1"/>
              <a:t>32</a:t>
            </a:fld>
            <a:endParaRPr lang="en-US" sz="1300" b="0"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a:xfrm>
            <a:off x="458788" y="720725"/>
            <a:ext cx="6399212" cy="3600450"/>
          </a:xfrm>
          <a:ln/>
        </p:spPr>
      </p:sp>
      <p:sp>
        <p:nvSpPr>
          <p:cNvPr id="993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993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400" b="1">
                <a:solidFill>
                  <a:schemeClr val="tx1"/>
                </a:solidFill>
                <a:latin typeface="Verdana" pitchFamily="34" charset="0"/>
              </a:defRPr>
            </a:lvl1pPr>
            <a:lvl2pPr marL="742950" indent="-285750" defTabSz="966788" eaLnBrk="0" hangingPunct="0">
              <a:defRPr sz="1400" b="1">
                <a:solidFill>
                  <a:schemeClr val="tx1"/>
                </a:solidFill>
                <a:latin typeface="Verdana" pitchFamily="34" charset="0"/>
              </a:defRPr>
            </a:lvl2pPr>
            <a:lvl3pPr marL="1143000" indent="-228600" defTabSz="966788" eaLnBrk="0" hangingPunct="0">
              <a:defRPr sz="1400" b="1">
                <a:solidFill>
                  <a:schemeClr val="tx1"/>
                </a:solidFill>
                <a:latin typeface="Verdana" pitchFamily="34" charset="0"/>
              </a:defRPr>
            </a:lvl3pPr>
            <a:lvl4pPr marL="1600200" indent="-228600" defTabSz="966788" eaLnBrk="0" hangingPunct="0">
              <a:defRPr sz="1400" b="1">
                <a:solidFill>
                  <a:schemeClr val="tx1"/>
                </a:solidFill>
                <a:latin typeface="Verdana" pitchFamily="34" charset="0"/>
              </a:defRPr>
            </a:lvl4pPr>
            <a:lvl5pPr marL="2057400" indent="-228600" defTabSz="966788" eaLnBrk="0" hangingPunct="0">
              <a:defRPr sz="1400" b="1">
                <a:solidFill>
                  <a:schemeClr val="tx1"/>
                </a:solidFill>
                <a:latin typeface="Verdana" pitchFamily="34" charset="0"/>
              </a:defRPr>
            </a:lvl5pPr>
            <a:lvl6pPr marL="2514600" indent="-228600" defTabSz="966788" eaLnBrk="0" fontAlgn="base" hangingPunct="0">
              <a:spcBef>
                <a:spcPct val="0"/>
              </a:spcBef>
              <a:spcAft>
                <a:spcPct val="0"/>
              </a:spcAft>
              <a:defRPr sz="1400" b="1">
                <a:solidFill>
                  <a:schemeClr val="tx1"/>
                </a:solidFill>
                <a:latin typeface="Verdana" pitchFamily="34" charset="0"/>
              </a:defRPr>
            </a:lvl6pPr>
            <a:lvl7pPr marL="2971800" indent="-228600" defTabSz="966788" eaLnBrk="0" fontAlgn="base" hangingPunct="0">
              <a:spcBef>
                <a:spcPct val="0"/>
              </a:spcBef>
              <a:spcAft>
                <a:spcPct val="0"/>
              </a:spcAft>
              <a:defRPr sz="1400" b="1">
                <a:solidFill>
                  <a:schemeClr val="tx1"/>
                </a:solidFill>
                <a:latin typeface="Verdana" pitchFamily="34" charset="0"/>
              </a:defRPr>
            </a:lvl7pPr>
            <a:lvl8pPr marL="3429000" indent="-228600" defTabSz="966788" eaLnBrk="0" fontAlgn="base" hangingPunct="0">
              <a:spcBef>
                <a:spcPct val="0"/>
              </a:spcBef>
              <a:spcAft>
                <a:spcPct val="0"/>
              </a:spcAft>
              <a:defRPr sz="1400" b="1">
                <a:solidFill>
                  <a:schemeClr val="tx1"/>
                </a:solidFill>
                <a:latin typeface="Verdana" pitchFamily="34" charset="0"/>
              </a:defRPr>
            </a:lvl8pPr>
            <a:lvl9pPr marL="3886200" indent="-228600" defTabSz="966788" eaLnBrk="0" fontAlgn="base" hangingPunct="0">
              <a:spcBef>
                <a:spcPct val="0"/>
              </a:spcBef>
              <a:spcAft>
                <a:spcPct val="0"/>
              </a:spcAft>
              <a:defRPr sz="1400" b="1">
                <a:solidFill>
                  <a:schemeClr val="tx1"/>
                </a:solidFill>
                <a:latin typeface="Verdana" pitchFamily="34" charset="0"/>
              </a:defRPr>
            </a:lvl9pPr>
          </a:lstStyle>
          <a:p>
            <a:pPr eaLnBrk="1" hangingPunct="1"/>
            <a:fld id="{4BC19BD8-F07D-4FD3-A3E1-6C916C663768}" type="slidenum">
              <a:rPr lang="en-US" sz="1300" b="0" smtClean="0"/>
              <a:pPr eaLnBrk="1" hangingPunct="1"/>
              <a:t>33</a:t>
            </a:fld>
            <a:endParaRPr lang="en-US" sz="1300" b="0"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xfrm>
            <a:off x="458788" y="720725"/>
            <a:ext cx="6399212" cy="3600450"/>
          </a:xfrm>
          <a:ln/>
        </p:spPr>
      </p:sp>
      <p:sp>
        <p:nvSpPr>
          <p:cNvPr id="1003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1003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400" b="1">
                <a:solidFill>
                  <a:schemeClr val="tx1"/>
                </a:solidFill>
                <a:latin typeface="Verdana" pitchFamily="34" charset="0"/>
              </a:defRPr>
            </a:lvl1pPr>
            <a:lvl2pPr marL="742950" indent="-285750" defTabSz="966788" eaLnBrk="0" hangingPunct="0">
              <a:defRPr sz="1400" b="1">
                <a:solidFill>
                  <a:schemeClr val="tx1"/>
                </a:solidFill>
                <a:latin typeface="Verdana" pitchFamily="34" charset="0"/>
              </a:defRPr>
            </a:lvl2pPr>
            <a:lvl3pPr marL="1143000" indent="-228600" defTabSz="966788" eaLnBrk="0" hangingPunct="0">
              <a:defRPr sz="1400" b="1">
                <a:solidFill>
                  <a:schemeClr val="tx1"/>
                </a:solidFill>
                <a:latin typeface="Verdana" pitchFamily="34" charset="0"/>
              </a:defRPr>
            </a:lvl3pPr>
            <a:lvl4pPr marL="1600200" indent="-228600" defTabSz="966788" eaLnBrk="0" hangingPunct="0">
              <a:defRPr sz="1400" b="1">
                <a:solidFill>
                  <a:schemeClr val="tx1"/>
                </a:solidFill>
                <a:latin typeface="Verdana" pitchFamily="34" charset="0"/>
              </a:defRPr>
            </a:lvl4pPr>
            <a:lvl5pPr marL="2057400" indent="-228600" defTabSz="966788" eaLnBrk="0" hangingPunct="0">
              <a:defRPr sz="1400" b="1">
                <a:solidFill>
                  <a:schemeClr val="tx1"/>
                </a:solidFill>
                <a:latin typeface="Verdana" pitchFamily="34" charset="0"/>
              </a:defRPr>
            </a:lvl5pPr>
            <a:lvl6pPr marL="2514600" indent="-228600" defTabSz="966788" eaLnBrk="0" fontAlgn="base" hangingPunct="0">
              <a:spcBef>
                <a:spcPct val="0"/>
              </a:spcBef>
              <a:spcAft>
                <a:spcPct val="0"/>
              </a:spcAft>
              <a:defRPr sz="1400" b="1">
                <a:solidFill>
                  <a:schemeClr val="tx1"/>
                </a:solidFill>
                <a:latin typeface="Verdana" pitchFamily="34" charset="0"/>
              </a:defRPr>
            </a:lvl6pPr>
            <a:lvl7pPr marL="2971800" indent="-228600" defTabSz="966788" eaLnBrk="0" fontAlgn="base" hangingPunct="0">
              <a:spcBef>
                <a:spcPct val="0"/>
              </a:spcBef>
              <a:spcAft>
                <a:spcPct val="0"/>
              </a:spcAft>
              <a:defRPr sz="1400" b="1">
                <a:solidFill>
                  <a:schemeClr val="tx1"/>
                </a:solidFill>
                <a:latin typeface="Verdana" pitchFamily="34" charset="0"/>
              </a:defRPr>
            </a:lvl7pPr>
            <a:lvl8pPr marL="3429000" indent="-228600" defTabSz="966788" eaLnBrk="0" fontAlgn="base" hangingPunct="0">
              <a:spcBef>
                <a:spcPct val="0"/>
              </a:spcBef>
              <a:spcAft>
                <a:spcPct val="0"/>
              </a:spcAft>
              <a:defRPr sz="1400" b="1">
                <a:solidFill>
                  <a:schemeClr val="tx1"/>
                </a:solidFill>
                <a:latin typeface="Verdana" pitchFamily="34" charset="0"/>
              </a:defRPr>
            </a:lvl8pPr>
            <a:lvl9pPr marL="3886200" indent="-228600" defTabSz="966788" eaLnBrk="0" fontAlgn="base" hangingPunct="0">
              <a:spcBef>
                <a:spcPct val="0"/>
              </a:spcBef>
              <a:spcAft>
                <a:spcPct val="0"/>
              </a:spcAft>
              <a:defRPr sz="1400" b="1">
                <a:solidFill>
                  <a:schemeClr val="tx1"/>
                </a:solidFill>
                <a:latin typeface="Verdana" pitchFamily="34" charset="0"/>
              </a:defRPr>
            </a:lvl9pPr>
          </a:lstStyle>
          <a:p>
            <a:pPr eaLnBrk="1" hangingPunct="1"/>
            <a:fld id="{7D3C424A-D805-475D-A9AC-822CF9139D02}" type="slidenum">
              <a:rPr lang="en-US" sz="1300" b="0" smtClean="0"/>
              <a:pPr eaLnBrk="1" hangingPunct="1"/>
              <a:t>34</a:t>
            </a:fld>
            <a:endParaRPr lang="en-US" sz="1300" b="0"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xfrm>
            <a:off x="458788" y="720725"/>
            <a:ext cx="6399212" cy="3600450"/>
          </a:xfrm>
          <a:ln/>
        </p:spPr>
      </p:sp>
      <p:sp>
        <p:nvSpPr>
          <p:cNvPr id="1013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1013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400" b="1">
                <a:solidFill>
                  <a:schemeClr val="tx1"/>
                </a:solidFill>
                <a:latin typeface="Verdana" pitchFamily="34" charset="0"/>
              </a:defRPr>
            </a:lvl1pPr>
            <a:lvl2pPr marL="742950" indent="-285750" defTabSz="966788" eaLnBrk="0" hangingPunct="0">
              <a:defRPr sz="1400" b="1">
                <a:solidFill>
                  <a:schemeClr val="tx1"/>
                </a:solidFill>
                <a:latin typeface="Verdana" pitchFamily="34" charset="0"/>
              </a:defRPr>
            </a:lvl2pPr>
            <a:lvl3pPr marL="1143000" indent="-228600" defTabSz="966788" eaLnBrk="0" hangingPunct="0">
              <a:defRPr sz="1400" b="1">
                <a:solidFill>
                  <a:schemeClr val="tx1"/>
                </a:solidFill>
                <a:latin typeface="Verdana" pitchFamily="34" charset="0"/>
              </a:defRPr>
            </a:lvl3pPr>
            <a:lvl4pPr marL="1600200" indent="-228600" defTabSz="966788" eaLnBrk="0" hangingPunct="0">
              <a:defRPr sz="1400" b="1">
                <a:solidFill>
                  <a:schemeClr val="tx1"/>
                </a:solidFill>
                <a:latin typeface="Verdana" pitchFamily="34" charset="0"/>
              </a:defRPr>
            </a:lvl4pPr>
            <a:lvl5pPr marL="2057400" indent="-228600" defTabSz="966788" eaLnBrk="0" hangingPunct="0">
              <a:defRPr sz="1400" b="1">
                <a:solidFill>
                  <a:schemeClr val="tx1"/>
                </a:solidFill>
                <a:latin typeface="Verdana" pitchFamily="34" charset="0"/>
              </a:defRPr>
            </a:lvl5pPr>
            <a:lvl6pPr marL="2514600" indent="-228600" defTabSz="966788" eaLnBrk="0" fontAlgn="base" hangingPunct="0">
              <a:spcBef>
                <a:spcPct val="0"/>
              </a:spcBef>
              <a:spcAft>
                <a:spcPct val="0"/>
              </a:spcAft>
              <a:defRPr sz="1400" b="1">
                <a:solidFill>
                  <a:schemeClr val="tx1"/>
                </a:solidFill>
                <a:latin typeface="Verdana" pitchFamily="34" charset="0"/>
              </a:defRPr>
            </a:lvl6pPr>
            <a:lvl7pPr marL="2971800" indent="-228600" defTabSz="966788" eaLnBrk="0" fontAlgn="base" hangingPunct="0">
              <a:spcBef>
                <a:spcPct val="0"/>
              </a:spcBef>
              <a:spcAft>
                <a:spcPct val="0"/>
              </a:spcAft>
              <a:defRPr sz="1400" b="1">
                <a:solidFill>
                  <a:schemeClr val="tx1"/>
                </a:solidFill>
                <a:latin typeface="Verdana" pitchFamily="34" charset="0"/>
              </a:defRPr>
            </a:lvl7pPr>
            <a:lvl8pPr marL="3429000" indent="-228600" defTabSz="966788" eaLnBrk="0" fontAlgn="base" hangingPunct="0">
              <a:spcBef>
                <a:spcPct val="0"/>
              </a:spcBef>
              <a:spcAft>
                <a:spcPct val="0"/>
              </a:spcAft>
              <a:defRPr sz="1400" b="1">
                <a:solidFill>
                  <a:schemeClr val="tx1"/>
                </a:solidFill>
                <a:latin typeface="Verdana" pitchFamily="34" charset="0"/>
              </a:defRPr>
            </a:lvl8pPr>
            <a:lvl9pPr marL="3886200" indent="-228600" defTabSz="966788" eaLnBrk="0" fontAlgn="base" hangingPunct="0">
              <a:spcBef>
                <a:spcPct val="0"/>
              </a:spcBef>
              <a:spcAft>
                <a:spcPct val="0"/>
              </a:spcAft>
              <a:defRPr sz="1400" b="1">
                <a:solidFill>
                  <a:schemeClr val="tx1"/>
                </a:solidFill>
                <a:latin typeface="Verdana" pitchFamily="34" charset="0"/>
              </a:defRPr>
            </a:lvl9pPr>
          </a:lstStyle>
          <a:p>
            <a:pPr eaLnBrk="1" hangingPunct="1"/>
            <a:fld id="{41076930-F39C-463C-9DB3-7BE879C608D6}" type="slidenum">
              <a:rPr lang="en-US" sz="1300" b="0" smtClean="0"/>
              <a:pPr eaLnBrk="1" hangingPunct="1"/>
              <a:t>35</a:t>
            </a:fld>
            <a:endParaRPr lang="en-US" sz="1300" b="0"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a:xfrm>
            <a:off x="458788" y="720725"/>
            <a:ext cx="6399212" cy="3600450"/>
          </a:xfrm>
          <a:ln/>
        </p:spPr>
      </p:sp>
      <p:sp>
        <p:nvSpPr>
          <p:cNvPr id="983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983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400" b="1">
                <a:solidFill>
                  <a:schemeClr val="tx1"/>
                </a:solidFill>
                <a:latin typeface="Verdana" pitchFamily="34" charset="0"/>
              </a:defRPr>
            </a:lvl1pPr>
            <a:lvl2pPr marL="742950" indent="-285750" defTabSz="966788" eaLnBrk="0" hangingPunct="0">
              <a:defRPr sz="1400" b="1">
                <a:solidFill>
                  <a:schemeClr val="tx1"/>
                </a:solidFill>
                <a:latin typeface="Verdana" pitchFamily="34" charset="0"/>
              </a:defRPr>
            </a:lvl2pPr>
            <a:lvl3pPr marL="1143000" indent="-228600" defTabSz="966788" eaLnBrk="0" hangingPunct="0">
              <a:defRPr sz="1400" b="1">
                <a:solidFill>
                  <a:schemeClr val="tx1"/>
                </a:solidFill>
                <a:latin typeface="Verdana" pitchFamily="34" charset="0"/>
              </a:defRPr>
            </a:lvl3pPr>
            <a:lvl4pPr marL="1600200" indent="-228600" defTabSz="966788" eaLnBrk="0" hangingPunct="0">
              <a:defRPr sz="1400" b="1">
                <a:solidFill>
                  <a:schemeClr val="tx1"/>
                </a:solidFill>
                <a:latin typeface="Verdana" pitchFamily="34" charset="0"/>
              </a:defRPr>
            </a:lvl4pPr>
            <a:lvl5pPr marL="2057400" indent="-228600" defTabSz="966788" eaLnBrk="0" hangingPunct="0">
              <a:defRPr sz="1400" b="1">
                <a:solidFill>
                  <a:schemeClr val="tx1"/>
                </a:solidFill>
                <a:latin typeface="Verdana" pitchFamily="34" charset="0"/>
              </a:defRPr>
            </a:lvl5pPr>
            <a:lvl6pPr marL="2514600" indent="-228600" defTabSz="966788" eaLnBrk="0" fontAlgn="base" hangingPunct="0">
              <a:spcBef>
                <a:spcPct val="0"/>
              </a:spcBef>
              <a:spcAft>
                <a:spcPct val="0"/>
              </a:spcAft>
              <a:defRPr sz="1400" b="1">
                <a:solidFill>
                  <a:schemeClr val="tx1"/>
                </a:solidFill>
                <a:latin typeface="Verdana" pitchFamily="34" charset="0"/>
              </a:defRPr>
            </a:lvl6pPr>
            <a:lvl7pPr marL="2971800" indent="-228600" defTabSz="966788" eaLnBrk="0" fontAlgn="base" hangingPunct="0">
              <a:spcBef>
                <a:spcPct val="0"/>
              </a:spcBef>
              <a:spcAft>
                <a:spcPct val="0"/>
              </a:spcAft>
              <a:defRPr sz="1400" b="1">
                <a:solidFill>
                  <a:schemeClr val="tx1"/>
                </a:solidFill>
                <a:latin typeface="Verdana" pitchFamily="34" charset="0"/>
              </a:defRPr>
            </a:lvl7pPr>
            <a:lvl8pPr marL="3429000" indent="-228600" defTabSz="966788" eaLnBrk="0" fontAlgn="base" hangingPunct="0">
              <a:spcBef>
                <a:spcPct val="0"/>
              </a:spcBef>
              <a:spcAft>
                <a:spcPct val="0"/>
              </a:spcAft>
              <a:defRPr sz="1400" b="1">
                <a:solidFill>
                  <a:schemeClr val="tx1"/>
                </a:solidFill>
                <a:latin typeface="Verdana" pitchFamily="34" charset="0"/>
              </a:defRPr>
            </a:lvl8pPr>
            <a:lvl9pPr marL="3886200" indent="-228600" defTabSz="966788" eaLnBrk="0" fontAlgn="base" hangingPunct="0">
              <a:spcBef>
                <a:spcPct val="0"/>
              </a:spcBef>
              <a:spcAft>
                <a:spcPct val="0"/>
              </a:spcAft>
              <a:defRPr sz="1400" b="1">
                <a:solidFill>
                  <a:schemeClr val="tx1"/>
                </a:solidFill>
                <a:latin typeface="Verdana" pitchFamily="34" charset="0"/>
              </a:defRPr>
            </a:lvl9pPr>
          </a:lstStyle>
          <a:p>
            <a:pPr eaLnBrk="1" hangingPunct="1"/>
            <a:fld id="{52D1FF90-3D85-4A07-8457-733566A390E5}" type="slidenum">
              <a:rPr lang="en-US" sz="1300" b="0" smtClean="0"/>
              <a:pPr eaLnBrk="1" hangingPunct="1"/>
              <a:t>36</a:t>
            </a:fld>
            <a:endParaRPr lang="en-US" sz="1300" b="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a:xfrm>
            <a:off x="458788" y="720725"/>
            <a:ext cx="6399212" cy="3600450"/>
          </a:xfrm>
          <a:ln/>
        </p:spPr>
      </p:sp>
      <p:sp>
        <p:nvSpPr>
          <p:cNvPr id="215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215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400" b="1">
                <a:solidFill>
                  <a:schemeClr val="tx1"/>
                </a:solidFill>
                <a:latin typeface="Verdana" pitchFamily="34" charset="0"/>
              </a:defRPr>
            </a:lvl1pPr>
            <a:lvl2pPr marL="742950" indent="-285750" defTabSz="966788" eaLnBrk="0" hangingPunct="0">
              <a:defRPr sz="1400" b="1">
                <a:solidFill>
                  <a:schemeClr val="tx1"/>
                </a:solidFill>
                <a:latin typeface="Verdana" pitchFamily="34" charset="0"/>
              </a:defRPr>
            </a:lvl2pPr>
            <a:lvl3pPr marL="1143000" indent="-228600" defTabSz="966788" eaLnBrk="0" hangingPunct="0">
              <a:defRPr sz="1400" b="1">
                <a:solidFill>
                  <a:schemeClr val="tx1"/>
                </a:solidFill>
                <a:latin typeface="Verdana" pitchFamily="34" charset="0"/>
              </a:defRPr>
            </a:lvl3pPr>
            <a:lvl4pPr marL="1600200" indent="-228600" defTabSz="966788" eaLnBrk="0" hangingPunct="0">
              <a:defRPr sz="1400" b="1">
                <a:solidFill>
                  <a:schemeClr val="tx1"/>
                </a:solidFill>
                <a:latin typeface="Verdana" pitchFamily="34" charset="0"/>
              </a:defRPr>
            </a:lvl4pPr>
            <a:lvl5pPr marL="2057400" indent="-228600" defTabSz="966788" eaLnBrk="0" hangingPunct="0">
              <a:defRPr sz="1400" b="1">
                <a:solidFill>
                  <a:schemeClr val="tx1"/>
                </a:solidFill>
                <a:latin typeface="Verdana" pitchFamily="34" charset="0"/>
              </a:defRPr>
            </a:lvl5pPr>
            <a:lvl6pPr marL="2514600" indent="-228600" defTabSz="966788" eaLnBrk="0" fontAlgn="base" hangingPunct="0">
              <a:spcBef>
                <a:spcPct val="0"/>
              </a:spcBef>
              <a:spcAft>
                <a:spcPct val="0"/>
              </a:spcAft>
              <a:defRPr sz="1400" b="1">
                <a:solidFill>
                  <a:schemeClr val="tx1"/>
                </a:solidFill>
                <a:latin typeface="Verdana" pitchFamily="34" charset="0"/>
              </a:defRPr>
            </a:lvl6pPr>
            <a:lvl7pPr marL="2971800" indent="-228600" defTabSz="966788" eaLnBrk="0" fontAlgn="base" hangingPunct="0">
              <a:spcBef>
                <a:spcPct val="0"/>
              </a:spcBef>
              <a:spcAft>
                <a:spcPct val="0"/>
              </a:spcAft>
              <a:defRPr sz="1400" b="1">
                <a:solidFill>
                  <a:schemeClr val="tx1"/>
                </a:solidFill>
                <a:latin typeface="Verdana" pitchFamily="34" charset="0"/>
              </a:defRPr>
            </a:lvl7pPr>
            <a:lvl8pPr marL="3429000" indent="-228600" defTabSz="966788" eaLnBrk="0" fontAlgn="base" hangingPunct="0">
              <a:spcBef>
                <a:spcPct val="0"/>
              </a:spcBef>
              <a:spcAft>
                <a:spcPct val="0"/>
              </a:spcAft>
              <a:defRPr sz="1400" b="1">
                <a:solidFill>
                  <a:schemeClr val="tx1"/>
                </a:solidFill>
                <a:latin typeface="Verdana" pitchFamily="34" charset="0"/>
              </a:defRPr>
            </a:lvl8pPr>
            <a:lvl9pPr marL="3886200" indent="-228600" defTabSz="966788" eaLnBrk="0" fontAlgn="base" hangingPunct="0">
              <a:spcBef>
                <a:spcPct val="0"/>
              </a:spcBef>
              <a:spcAft>
                <a:spcPct val="0"/>
              </a:spcAft>
              <a:defRPr sz="1400" b="1">
                <a:solidFill>
                  <a:schemeClr val="tx1"/>
                </a:solidFill>
                <a:latin typeface="Verdana" pitchFamily="34" charset="0"/>
              </a:defRPr>
            </a:lvl9pPr>
          </a:lstStyle>
          <a:p>
            <a:pPr eaLnBrk="1" hangingPunct="1"/>
            <a:fld id="{847E848D-DDA6-4A19-B20B-320F7E2FA4D2}" type="slidenum">
              <a:rPr lang="en-US" sz="1300" b="0" smtClean="0"/>
              <a:pPr eaLnBrk="1" hangingPunct="1"/>
              <a:t>4</a:t>
            </a:fld>
            <a:endParaRPr lang="en-US" sz="1300" b="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9212"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CA3227E-EF6C-4110-9CB4-EB6E544EEB1C}" type="slidenum">
              <a:rPr lang="en-US" smtClean="0"/>
              <a:pPr>
                <a:defRPr/>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a:xfrm>
            <a:off x="458788" y="720725"/>
            <a:ext cx="6399212" cy="3600450"/>
          </a:xfrm>
          <a:ln/>
        </p:spPr>
      </p:sp>
      <p:sp>
        <p:nvSpPr>
          <p:cNvPr id="225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25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400" b="1">
                <a:solidFill>
                  <a:schemeClr val="tx1"/>
                </a:solidFill>
                <a:latin typeface="Verdana" pitchFamily="34" charset="0"/>
              </a:defRPr>
            </a:lvl1pPr>
            <a:lvl2pPr marL="742950" indent="-285750" defTabSz="966788" eaLnBrk="0" hangingPunct="0">
              <a:defRPr sz="1400" b="1">
                <a:solidFill>
                  <a:schemeClr val="tx1"/>
                </a:solidFill>
                <a:latin typeface="Verdana" pitchFamily="34" charset="0"/>
              </a:defRPr>
            </a:lvl2pPr>
            <a:lvl3pPr marL="1143000" indent="-228600" defTabSz="966788" eaLnBrk="0" hangingPunct="0">
              <a:defRPr sz="1400" b="1">
                <a:solidFill>
                  <a:schemeClr val="tx1"/>
                </a:solidFill>
                <a:latin typeface="Verdana" pitchFamily="34" charset="0"/>
              </a:defRPr>
            </a:lvl3pPr>
            <a:lvl4pPr marL="1600200" indent="-228600" defTabSz="966788" eaLnBrk="0" hangingPunct="0">
              <a:defRPr sz="1400" b="1">
                <a:solidFill>
                  <a:schemeClr val="tx1"/>
                </a:solidFill>
                <a:latin typeface="Verdana" pitchFamily="34" charset="0"/>
              </a:defRPr>
            </a:lvl4pPr>
            <a:lvl5pPr marL="2057400" indent="-228600" defTabSz="966788" eaLnBrk="0" hangingPunct="0">
              <a:defRPr sz="1400" b="1">
                <a:solidFill>
                  <a:schemeClr val="tx1"/>
                </a:solidFill>
                <a:latin typeface="Verdana" pitchFamily="34" charset="0"/>
              </a:defRPr>
            </a:lvl5pPr>
            <a:lvl6pPr marL="2514600" indent="-228600" defTabSz="966788" eaLnBrk="0" fontAlgn="base" hangingPunct="0">
              <a:spcBef>
                <a:spcPct val="0"/>
              </a:spcBef>
              <a:spcAft>
                <a:spcPct val="0"/>
              </a:spcAft>
              <a:defRPr sz="1400" b="1">
                <a:solidFill>
                  <a:schemeClr val="tx1"/>
                </a:solidFill>
                <a:latin typeface="Verdana" pitchFamily="34" charset="0"/>
              </a:defRPr>
            </a:lvl6pPr>
            <a:lvl7pPr marL="2971800" indent="-228600" defTabSz="966788" eaLnBrk="0" fontAlgn="base" hangingPunct="0">
              <a:spcBef>
                <a:spcPct val="0"/>
              </a:spcBef>
              <a:spcAft>
                <a:spcPct val="0"/>
              </a:spcAft>
              <a:defRPr sz="1400" b="1">
                <a:solidFill>
                  <a:schemeClr val="tx1"/>
                </a:solidFill>
                <a:latin typeface="Verdana" pitchFamily="34" charset="0"/>
              </a:defRPr>
            </a:lvl7pPr>
            <a:lvl8pPr marL="3429000" indent="-228600" defTabSz="966788" eaLnBrk="0" fontAlgn="base" hangingPunct="0">
              <a:spcBef>
                <a:spcPct val="0"/>
              </a:spcBef>
              <a:spcAft>
                <a:spcPct val="0"/>
              </a:spcAft>
              <a:defRPr sz="1400" b="1">
                <a:solidFill>
                  <a:schemeClr val="tx1"/>
                </a:solidFill>
                <a:latin typeface="Verdana" pitchFamily="34" charset="0"/>
              </a:defRPr>
            </a:lvl8pPr>
            <a:lvl9pPr marL="3886200" indent="-228600" defTabSz="966788" eaLnBrk="0" fontAlgn="base" hangingPunct="0">
              <a:spcBef>
                <a:spcPct val="0"/>
              </a:spcBef>
              <a:spcAft>
                <a:spcPct val="0"/>
              </a:spcAft>
              <a:defRPr sz="1400" b="1">
                <a:solidFill>
                  <a:schemeClr val="tx1"/>
                </a:solidFill>
                <a:latin typeface="Verdana" pitchFamily="34" charset="0"/>
              </a:defRPr>
            </a:lvl9pPr>
          </a:lstStyle>
          <a:p>
            <a:pPr eaLnBrk="1" hangingPunct="1"/>
            <a:fld id="{AFA3FF45-AC35-49BB-AF49-651C507E8754}" type="slidenum">
              <a:rPr lang="en-US" sz="1300" b="0" smtClean="0"/>
              <a:pPr eaLnBrk="1" hangingPunct="1"/>
              <a:t>6</a:t>
            </a:fld>
            <a:endParaRPr lang="en-US" sz="1300" b="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458788" y="720725"/>
            <a:ext cx="6399212" cy="360045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235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400" b="1">
                <a:solidFill>
                  <a:schemeClr val="tx1"/>
                </a:solidFill>
                <a:latin typeface="Verdana" pitchFamily="34" charset="0"/>
              </a:defRPr>
            </a:lvl1pPr>
            <a:lvl2pPr marL="742950" indent="-285750" defTabSz="966788" eaLnBrk="0" hangingPunct="0">
              <a:defRPr sz="1400" b="1">
                <a:solidFill>
                  <a:schemeClr val="tx1"/>
                </a:solidFill>
                <a:latin typeface="Verdana" pitchFamily="34" charset="0"/>
              </a:defRPr>
            </a:lvl2pPr>
            <a:lvl3pPr marL="1143000" indent="-228600" defTabSz="966788" eaLnBrk="0" hangingPunct="0">
              <a:defRPr sz="1400" b="1">
                <a:solidFill>
                  <a:schemeClr val="tx1"/>
                </a:solidFill>
                <a:latin typeface="Verdana" pitchFamily="34" charset="0"/>
              </a:defRPr>
            </a:lvl3pPr>
            <a:lvl4pPr marL="1600200" indent="-228600" defTabSz="966788" eaLnBrk="0" hangingPunct="0">
              <a:defRPr sz="1400" b="1">
                <a:solidFill>
                  <a:schemeClr val="tx1"/>
                </a:solidFill>
                <a:latin typeface="Verdana" pitchFamily="34" charset="0"/>
              </a:defRPr>
            </a:lvl4pPr>
            <a:lvl5pPr marL="2057400" indent="-228600" defTabSz="966788" eaLnBrk="0" hangingPunct="0">
              <a:defRPr sz="1400" b="1">
                <a:solidFill>
                  <a:schemeClr val="tx1"/>
                </a:solidFill>
                <a:latin typeface="Verdana" pitchFamily="34" charset="0"/>
              </a:defRPr>
            </a:lvl5pPr>
            <a:lvl6pPr marL="2514600" indent="-228600" defTabSz="966788" eaLnBrk="0" fontAlgn="base" hangingPunct="0">
              <a:spcBef>
                <a:spcPct val="0"/>
              </a:spcBef>
              <a:spcAft>
                <a:spcPct val="0"/>
              </a:spcAft>
              <a:defRPr sz="1400" b="1">
                <a:solidFill>
                  <a:schemeClr val="tx1"/>
                </a:solidFill>
                <a:latin typeface="Verdana" pitchFamily="34" charset="0"/>
              </a:defRPr>
            </a:lvl6pPr>
            <a:lvl7pPr marL="2971800" indent="-228600" defTabSz="966788" eaLnBrk="0" fontAlgn="base" hangingPunct="0">
              <a:spcBef>
                <a:spcPct val="0"/>
              </a:spcBef>
              <a:spcAft>
                <a:spcPct val="0"/>
              </a:spcAft>
              <a:defRPr sz="1400" b="1">
                <a:solidFill>
                  <a:schemeClr val="tx1"/>
                </a:solidFill>
                <a:latin typeface="Verdana" pitchFamily="34" charset="0"/>
              </a:defRPr>
            </a:lvl7pPr>
            <a:lvl8pPr marL="3429000" indent="-228600" defTabSz="966788" eaLnBrk="0" fontAlgn="base" hangingPunct="0">
              <a:spcBef>
                <a:spcPct val="0"/>
              </a:spcBef>
              <a:spcAft>
                <a:spcPct val="0"/>
              </a:spcAft>
              <a:defRPr sz="1400" b="1">
                <a:solidFill>
                  <a:schemeClr val="tx1"/>
                </a:solidFill>
                <a:latin typeface="Verdana" pitchFamily="34" charset="0"/>
              </a:defRPr>
            </a:lvl8pPr>
            <a:lvl9pPr marL="3886200" indent="-228600" defTabSz="966788" eaLnBrk="0" fontAlgn="base" hangingPunct="0">
              <a:spcBef>
                <a:spcPct val="0"/>
              </a:spcBef>
              <a:spcAft>
                <a:spcPct val="0"/>
              </a:spcAft>
              <a:defRPr sz="1400" b="1">
                <a:solidFill>
                  <a:schemeClr val="tx1"/>
                </a:solidFill>
                <a:latin typeface="Verdana" pitchFamily="34" charset="0"/>
              </a:defRPr>
            </a:lvl9pPr>
          </a:lstStyle>
          <a:p>
            <a:pPr eaLnBrk="1" hangingPunct="1"/>
            <a:fld id="{EFF9D71A-EE0C-4B37-B49A-56F662BFC335}" type="slidenum">
              <a:rPr lang="en-US" sz="1300" b="0" smtClean="0"/>
              <a:pPr eaLnBrk="1" hangingPunct="1"/>
              <a:t>7</a:t>
            </a:fld>
            <a:endParaRPr lang="en-US" sz="1300" b="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9212"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CA3227E-EF6C-4110-9CB4-EB6E544EEB1C}" type="slidenum">
              <a:rPr lang="en-US" smtClean="0"/>
              <a:pPr>
                <a:defRPr/>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458788" y="720725"/>
            <a:ext cx="6399212" cy="360045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
        <p:nvSpPr>
          <p:cNvPr id="235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1400" b="1">
                <a:solidFill>
                  <a:schemeClr val="tx1"/>
                </a:solidFill>
                <a:latin typeface="Verdana" pitchFamily="34" charset="0"/>
              </a:defRPr>
            </a:lvl1pPr>
            <a:lvl2pPr marL="742950" indent="-285750" defTabSz="966788" eaLnBrk="0" hangingPunct="0">
              <a:defRPr sz="1400" b="1">
                <a:solidFill>
                  <a:schemeClr val="tx1"/>
                </a:solidFill>
                <a:latin typeface="Verdana" pitchFamily="34" charset="0"/>
              </a:defRPr>
            </a:lvl2pPr>
            <a:lvl3pPr marL="1143000" indent="-228600" defTabSz="966788" eaLnBrk="0" hangingPunct="0">
              <a:defRPr sz="1400" b="1">
                <a:solidFill>
                  <a:schemeClr val="tx1"/>
                </a:solidFill>
                <a:latin typeface="Verdana" pitchFamily="34" charset="0"/>
              </a:defRPr>
            </a:lvl3pPr>
            <a:lvl4pPr marL="1600200" indent="-228600" defTabSz="966788" eaLnBrk="0" hangingPunct="0">
              <a:defRPr sz="1400" b="1">
                <a:solidFill>
                  <a:schemeClr val="tx1"/>
                </a:solidFill>
                <a:latin typeface="Verdana" pitchFamily="34" charset="0"/>
              </a:defRPr>
            </a:lvl4pPr>
            <a:lvl5pPr marL="2057400" indent="-228600" defTabSz="966788" eaLnBrk="0" hangingPunct="0">
              <a:defRPr sz="1400" b="1">
                <a:solidFill>
                  <a:schemeClr val="tx1"/>
                </a:solidFill>
                <a:latin typeface="Verdana" pitchFamily="34" charset="0"/>
              </a:defRPr>
            </a:lvl5pPr>
            <a:lvl6pPr marL="2514600" indent="-228600" defTabSz="966788" eaLnBrk="0" fontAlgn="base" hangingPunct="0">
              <a:spcBef>
                <a:spcPct val="0"/>
              </a:spcBef>
              <a:spcAft>
                <a:spcPct val="0"/>
              </a:spcAft>
              <a:defRPr sz="1400" b="1">
                <a:solidFill>
                  <a:schemeClr val="tx1"/>
                </a:solidFill>
                <a:latin typeface="Verdana" pitchFamily="34" charset="0"/>
              </a:defRPr>
            </a:lvl6pPr>
            <a:lvl7pPr marL="2971800" indent="-228600" defTabSz="966788" eaLnBrk="0" fontAlgn="base" hangingPunct="0">
              <a:spcBef>
                <a:spcPct val="0"/>
              </a:spcBef>
              <a:spcAft>
                <a:spcPct val="0"/>
              </a:spcAft>
              <a:defRPr sz="1400" b="1">
                <a:solidFill>
                  <a:schemeClr val="tx1"/>
                </a:solidFill>
                <a:latin typeface="Verdana" pitchFamily="34" charset="0"/>
              </a:defRPr>
            </a:lvl7pPr>
            <a:lvl8pPr marL="3429000" indent="-228600" defTabSz="966788" eaLnBrk="0" fontAlgn="base" hangingPunct="0">
              <a:spcBef>
                <a:spcPct val="0"/>
              </a:spcBef>
              <a:spcAft>
                <a:spcPct val="0"/>
              </a:spcAft>
              <a:defRPr sz="1400" b="1">
                <a:solidFill>
                  <a:schemeClr val="tx1"/>
                </a:solidFill>
                <a:latin typeface="Verdana" pitchFamily="34" charset="0"/>
              </a:defRPr>
            </a:lvl8pPr>
            <a:lvl9pPr marL="3886200" indent="-228600" defTabSz="966788" eaLnBrk="0" fontAlgn="base" hangingPunct="0">
              <a:spcBef>
                <a:spcPct val="0"/>
              </a:spcBef>
              <a:spcAft>
                <a:spcPct val="0"/>
              </a:spcAft>
              <a:defRPr sz="1400" b="1">
                <a:solidFill>
                  <a:schemeClr val="tx1"/>
                </a:solidFill>
                <a:latin typeface="Verdana" pitchFamily="34" charset="0"/>
              </a:defRPr>
            </a:lvl9pPr>
          </a:lstStyle>
          <a:p>
            <a:pPr eaLnBrk="1" hangingPunct="1"/>
            <a:fld id="{EFF9D71A-EE0C-4B37-B49A-56F662BFC335}" type="slidenum">
              <a:rPr lang="en-US" sz="1300" b="0" smtClean="0"/>
              <a:pPr eaLnBrk="1" hangingPunct="1"/>
              <a:t>9</a:t>
            </a:fld>
            <a:endParaRPr lang="en-US" sz="1300" b="0"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0.xml"/><Relationship Id="rId7" Type="http://schemas.openxmlformats.org/officeDocument/2006/relationships/tags" Target="../tags/tag24.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7.xml"/><Relationship Id="rId7" Type="http://schemas.openxmlformats.org/officeDocument/2006/relationships/slideMaster" Target="../slideMasters/slideMaster1.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8.xml"/><Relationship Id="rId3" Type="http://schemas.openxmlformats.org/officeDocument/2006/relationships/tags" Target="../tags/tag33.xml"/><Relationship Id="rId7" Type="http://schemas.openxmlformats.org/officeDocument/2006/relationships/tags" Target="../tags/tag37.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 Id="rId5" Type="http://schemas.openxmlformats.org/officeDocument/2006/relationships/slideMaster" Target="../slideMasters/slideMaster1.xml"/><Relationship Id="rId4" Type="http://schemas.openxmlformats.org/officeDocument/2006/relationships/tags" Target="../tags/tag42.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48.xml"/><Relationship Id="rId7" Type="http://schemas.openxmlformats.org/officeDocument/2006/relationships/tags" Target="../tags/tag52.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tags" Target="../tags/tag49.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5.xml"/><Relationship Id="rId7" Type="http://schemas.openxmlformats.org/officeDocument/2006/relationships/slideMaster" Target="../slideMasters/slideMaster1.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custDataLst>
              <p:tags r:id="rId1"/>
            </p:custDataLst>
          </p:nvPr>
        </p:nvSpPr>
        <p:spPr>
          <a:xfrm>
            <a:off x="457202" y="2736056"/>
            <a:ext cx="8229599" cy="960120"/>
          </a:xfrm>
          <a:prstGeom prst="rect">
            <a:avLst/>
          </a:prstGeom>
        </p:spPr>
        <p:txBody>
          <a:bodyPr anchor="b" anchorCtr="0"/>
          <a:lstStyle>
            <a:lvl1pPr algn="l">
              <a:defRPr sz="3200" b="0">
                <a:solidFill>
                  <a:schemeClr val="tx1"/>
                </a:solidFill>
              </a:defRPr>
            </a:lvl1pPr>
          </a:lstStyle>
          <a:p>
            <a:r>
              <a:rPr kumimoji="0" lang="en-US" smtClean="0"/>
              <a:t>Click to edit Master title style</a:t>
            </a:r>
            <a:endParaRPr kumimoji="0" lang="en-US" dirty="0"/>
          </a:p>
        </p:txBody>
      </p:sp>
      <p:sp>
        <p:nvSpPr>
          <p:cNvPr id="9" name="Subtitle 8"/>
          <p:cNvSpPr>
            <a:spLocks noGrp="1"/>
          </p:cNvSpPr>
          <p:nvPr>
            <p:ph type="subTitle" idx="1"/>
            <p:custDataLst>
              <p:tags r:id="rId2"/>
            </p:custDataLst>
          </p:nvPr>
        </p:nvSpPr>
        <p:spPr>
          <a:xfrm>
            <a:off x="457202" y="3786188"/>
            <a:ext cx="8229600" cy="514350"/>
          </a:xfrm>
        </p:spPr>
        <p:txBody>
          <a:bodyPr/>
          <a:lstStyle>
            <a:lvl1pPr marL="0" indent="0" algn="l">
              <a:buNone/>
              <a:defRPr sz="2000" b="0">
                <a:solidFill>
                  <a:schemeClr val="accent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dirty="0"/>
          </a:p>
        </p:txBody>
      </p:sp>
      <p:sp>
        <p:nvSpPr>
          <p:cNvPr id="2" name="Rectangle 1"/>
          <p:cNvSpPr/>
          <p:nvPr>
            <p:custDataLst>
              <p:tags r:id="rId3"/>
            </p:custDataLst>
          </p:nvPr>
        </p:nvSpPr>
        <p:spPr>
          <a:xfrm>
            <a:off x="457201" y="514350"/>
            <a:ext cx="8242300" cy="400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sp>
        <p:nvSpPr>
          <p:cNvPr id="18" name="Straight Connector 17"/>
          <p:cNvSpPr>
            <a:spLocks noChangeShapeType="1"/>
          </p:cNvSpPr>
          <p:nvPr>
            <p:custDataLst>
              <p:tags r:id="rId4"/>
            </p:custDataLst>
          </p:nvPr>
        </p:nvSpPr>
        <p:spPr bwMode="auto">
          <a:xfrm>
            <a:off x="457200" y="4743450"/>
            <a:ext cx="8229600" cy="0"/>
          </a:xfrm>
          <a:prstGeom prst="line">
            <a:avLst/>
          </a:prstGeom>
          <a:noFill/>
          <a:ln w="9525" cap="flat" cmpd="sng" algn="ctr">
            <a:solidFill>
              <a:schemeClr val="accent2"/>
            </a:solidFill>
            <a:prstDash val="solid"/>
            <a:round/>
            <a:headEnd type="none" w="med" len="med"/>
            <a:tailEnd type="none" w="med" len="med"/>
          </a:ln>
          <a:effectLst/>
        </p:spPr>
        <p:txBody>
          <a:bodyPr vert="horz" wrap="square" lIns="91440" tIns="45720" rIns="91440" bIns="45720" anchor="t" compatLnSpc="1"/>
          <a:lstStyle/>
          <a:p>
            <a:endParaRPr kumimoji="0" lang="en-US" b="0"/>
          </a:p>
        </p:txBody>
      </p:sp>
      <p:sp>
        <p:nvSpPr>
          <p:cNvPr id="19" name="Footer Placeholder 5"/>
          <p:cNvSpPr>
            <a:spLocks noGrp="1"/>
          </p:cNvSpPr>
          <p:nvPr>
            <p:ph type="ftr" sz="quarter" idx="3"/>
            <p:custDataLst>
              <p:tags r:id="rId5"/>
            </p:custDataLst>
          </p:nvPr>
        </p:nvSpPr>
        <p:spPr>
          <a:xfrm>
            <a:off x="2133600" y="4800601"/>
            <a:ext cx="5257800" cy="240983"/>
          </a:xfrm>
          <a:prstGeom prst="rect">
            <a:avLst/>
          </a:prstGeom>
          <a:noFill/>
        </p:spPr>
        <p:txBody>
          <a:bodyPr/>
          <a:lstStyle>
            <a:lvl1pPr algn="l">
              <a:defRPr sz="1400" b="0">
                <a:solidFill>
                  <a:schemeClr val="tx1"/>
                </a:solidFill>
              </a:defRPr>
            </a:lvl1pPr>
          </a:lstStyle>
          <a:p>
            <a:r>
              <a:rPr lang="en-US" smtClean="0"/>
              <a:t>Introduction</a:t>
            </a:r>
            <a:endParaRPr lang="en-US"/>
          </a:p>
        </p:txBody>
      </p:sp>
      <p:sp>
        <p:nvSpPr>
          <p:cNvPr id="20" name="Slide Number Placeholder 6"/>
          <p:cNvSpPr>
            <a:spLocks noGrp="1"/>
          </p:cNvSpPr>
          <p:nvPr>
            <p:ph type="sldNum" sz="quarter" idx="4"/>
            <p:custDataLst>
              <p:tags r:id="rId6"/>
            </p:custDataLst>
          </p:nvPr>
        </p:nvSpPr>
        <p:spPr>
          <a:xfrm>
            <a:off x="7467600" y="4800600"/>
            <a:ext cx="1219200" cy="238601"/>
          </a:xfrm>
          <a:prstGeom prst="rect">
            <a:avLst/>
          </a:prstGeom>
          <a:noFill/>
        </p:spPr>
        <p:txBody>
          <a:bodyPr/>
          <a:lstStyle>
            <a:lvl1pPr algn="r">
              <a:defRPr sz="1400" b="0">
                <a:solidFill>
                  <a:schemeClr val="tx1"/>
                </a:solidFill>
              </a:defRPr>
            </a:lvl1pPr>
          </a:lstStyle>
          <a:p>
            <a:fld id="{81D72C33-38EB-4BCF-BF0A-53BF0A995A2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
            <p:custDataLst>
              <p:tags r:id="rId1"/>
            </p:custDataLst>
          </p:nvPr>
        </p:nvSpPr>
        <p:spPr>
          <a:xfrm>
            <a:off x="457200" y="1085850"/>
            <a:ext cx="8229600" cy="3600450"/>
          </a:xfrm>
        </p:spPr>
        <p:txBody>
          <a:bodyPr>
            <a:normAutofit/>
          </a:bodyPr>
          <a:lstStyle>
            <a:lvl1pPr>
              <a:defRPr sz="2000"/>
            </a:lvl1pPr>
            <a:lvl2pPr>
              <a:defRPr sz="1800"/>
            </a:lvl2pPr>
            <a:lvl3pPr>
              <a:defRPr sz="1600"/>
            </a:lvl3pPr>
            <a:lvl4pPr>
              <a:defRPr sz="1400"/>
            </a:lvl4pPr>
            <a:lvl5pPr>
              <a:defRPr sz="12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15" name="Straight Connector 14"/>
          <p:cNvSpPr>
            <a:spLocks noChangeShapeType="1"/>
          </p:cNvSpPr>
          <p:nvPr>
            <p:custDataLst>
              <p:tags r:id="rId2"/>
            </p:custDataLst>
          </p:nvPr>
        </p:nvSpPr>
        <p:spPr bwMode="auto">
          <a:xfrm>
            <a:off x="457200" y="4743450"/>
            <a:ext cx="8229600" cy="0"/>
          </a:xfrm>
          <a:prstGeom prst="line">
            <a:avLst/>
          </a:prstGeom>
          <a:noFill/>
          <a:ln w="9525" cap="flat" cmpd="sng" algn="ctr">
            <a:solidFill>
              <a:schemeClr val="accent2"/>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Footer Placeholder 5"/>
          <p:cNvSpPr>
            <a:spLocks noGrp="1"/>
          </p:cNvSpPr>
          <p:nvPr>
            <p:ph type="ftr" sz="quarter" idx="3"/>
            <p:custDataLst>
              <p:tags r:id="rId3"/>
            </p:custDataLst>
          </p:nvPr>
        </p:nvSpPr>
        <p:spPr>
          <a:xfrm>
            <a:off x="2133600" y="4800601"/>
            <a:ext cx="5257800" cy="240983"/>
          </a:xfrm>
          <a:prstGeom prst="rect">
            <a:avLst/>
          </a:prstGeom>
          <a:noFill/>
        </p:spPr>
        <p:txBody>
          <a:bodyPr/>
          <a:lstStyle>
            <a:lvl1pPr algn="l">
              <a:defRPr sz="1400">
                <a:solidFill>
                  <a:schemeClr val="tx1"/>
                </a:solidFill>
              </a:defRPr>
            </a:lvl1pPr>
          </a:lstStyle>
          <a:p>
            <a:r>
              <a:rPr lang="en-US" smtClean="0"/>
              <a:t>Introduction</a:t>
            </a:r>
            <a:endParaRPr lang="en-US"/>
          </a:p>
        </p:txBody>
      </p:sp>
      <p:sp>
        <p:nvSpPr>
          <p:cNvPr id="17" name="Slide Number Placeholder 6"/>
          <p:cNvSpPr>
            <a:spLocks noGrp="1"/>
          </p:cNvSpPr>
          <p:nvPr>
            <p:ph type="sldNum" sz="quarter" idx="4"/>
            <p:custDataLst>
              <p:tags r:id="rId4"/>
            </p:custDataLst>
          </p:nvPr>
        </p:nvSpPr>
        <p:spPr>
          <a:xfrm>
            <a:off x="7467600" y="4800600"/>
            <a:ext cx="1219200" cy="238601"/>
          </a:xfrm>
          <a:prstGeom prst="rect">
            <a:avLst/>
          </a:prstGeom>
          <a:noFill/>
        </p:spPr>
        <p:txBody>
          <a:bodyPr/>
          <a:lstStyle>
            <a:lvl1pPr algn="r">
              <a:defRPr sz="1400">
                <a:solidFill>
                  <a:schemeClr val="tx1"/>
                </a:solidFill>
              </a:defRPr>
            </a:lvl1pPr>
          </a:lstStyle>
          <a:p>
            <a:fld id="{81D72C33-38EB-4BCF-BF0A-53BF0A995A29}" type="slidenum">
              <a:rPr lang="en-US" smtClean="0"/>
              <a:pPr/>
              <a:t>‹#›</a:t>
            </a:fld>
            <a:endParaRPr lang="en-US"/>
          </a:p>
        </p:txBody>
      </p:sp>
      <p:sp>
        <p:nvSpPr>
          <p:cNvPr id="11" name="Title 10"/>
          <p:cNvSpPr>
            <a:spLocks noGrp="1"/>
          </p:cNvSpPr>
          <p:nvPr>
            <p:ph type="title"/>
            <p:custDataLst>
              <p:tags r:id="rId5"/>
            </p:custDataLst>
          </p:nvPr>
        </p:nvSpPr>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1219200" y="2228850"/>
            <a:ext cx="6858000" cy="800100"/>
          </a:xfrm>
          <a:prstGeom prst="rect">
            <a:avLst/>
          </a:prstGeom>
        </p:spPr>
        <p:txBody>
          <a:bodyPr anchor="t" anchorCtr="0"/>
          <a:lstStyle>
            <a:lvl1pPr algn="r">
              <a:buNone/>
              <a:defRPr sz="3200" b="0" cap="none" baseline="0">
                <a:solidFill>
                  <a:schemeClr val="tx1"/>
                </a:solidFill>
              </a:defRPr>
            </a:lvl1pPr>
          </a:lstStyle>
          <a:p>
            <a:r>
              <a:rPr kumimoji="0" lang="en-US" smtClean="0"/>
              <a:t>Click to edit Master title style</a:t>
            </a:r>
            <a:endParaRPr kumimoji="0" lang="en-US" dirty="0"/>
          </a:p>
        </p:txBody>
      </p:sp>
      <p:sp>
        <p:nvSpPr>
          <p:cNvPr id="3" name="Text Placeholder 2"/>
          <p:cNvSpPr>
            <a:spLocks noGrp="1"/>
          </p:cNvSpPr>
          <p:nvPr>
            <p:ph type="body" idx="1"/>
            <p:custDataLst>
              <p:tags r:id="rId2"/>
            </p:custDataLst>
          </p:nvPr>
        </p:nvSpPr>
        <p:spPr>
          <a:xfrm>
            <a:off x="1295400" y="3200400"/>
            <a:ext cx="6781800" cy="85725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custDataLst>
              <p:tags r:id="rId3"/>
            </p:custDataLst>
          </p:nvPr>
        </p:nvSpPr>
        <p:spPr>
          <a:xfrm>
            <a:off x="6400800" y="4766310"/>
            <a:ext cx="2286000" cy="274320"/>
          </a:xfrm>
          <a:prstGeom prst="rect">
            <a:avLst/>
          </a:prstGeom>
        </p:spPr>
        <p:txBody>
          <a:bodyPr/>
          <a:lstStyle/>
          <a:p>
            <a:endParaRPr lang="en-US"/>
          </a:p>
        </p:txBody>
      </p:sp>
      <p:sp>
        <p:nvSpPr>
          <p:cNvPr id="5" name="Footer Placeholder 4"/>
          <p:cNvSpPr>
            <a:spLocks noGrp="1"/>
          </p:cNvSpPr>
          <p:nvPr>
            <p:ph type="ftr" sz="quarter" idx="11"/>
            <p:custDataLst>
              <p:tags r:id="rId4"/>
            </p:custDataLst>
          </p:nvPr>
        </p:nvSpPr>
        <p:spPr>
          <a:xfrm>
            <a:off x="2898648" y="4766310"/>
            <a:ext cx="3474720" cy="274320"/>
          </a:xfrm>
          <a:prstGeom prst="rect">
            <a:avLst/>
          </a:prstGeom>
        </p:spPr>
        <p:txBody>
          <a:bodyPr/>
          <a:lstStyle/>
          <a:p>
            <a:r>
              <a:rPr lang="en-US" smtClean="0"/>
              <a:t>Introduction</a:t>
            </a:r>
            <a:endParaRPr lang="en-US"/>
          </a:p>
        </p:txBody>
      </p:sp>
      <p:sp>
        <p:nvSpPr>
          <p:cNvPr id="6" name="Slide Number Placeholder 5"/>
          <p:cNvSpPr>
            <a:spLocks noGrp="1"/>
          </p:cNvSpPr>
          <p:nvPr>
            <p:ph type="sldNum" sz="quarter" idx="12"/>
            <p:custDataLst>
              <p:tags r:id="rId5"/>
            </p:custDataLst>
          </p:nvPr>
        </p:nvSpPr>
        <p:spPr>
          <a:xfrm>
            <a:off x="1069848" y="4766310"/>
            <a:ext cx="1520952" cy="274320"/>
          </a:xfrm>
          <a:prstGeom prst="rect">
            <a:avLst/>
          </a:prstGeom>
        </p:spPr>
        <p:txBody>
          <a:bodyPr/>
          <a:lstStyle/>
          <a:p>
            <a:fld id="{81D72C33-38EB-4BCF-BF0A-53BF0A995A29}" type="slidenum">
              <a:rPr lang="en-US" smtClean="0"/>
              <a:pPr/>
              <a:t>‹#›</a:t>
            </a:fld>
            <a:endParaRPr lang="en-US"/>
          </a:p>
        </p:txBody>
      </p:sp>
      <p:sp>
        <p:nvSpPr>
          <p:cNvPr id="7" name="Rectangle 6"/>
          <p:cNvSpPr/>
          <p:nvPr>
            <p:custDataLst>
              <p:tags r:id="rId6"/>
            </p:custDataLst>
          </p:nvPr>
        </p:nvSpPr>
        <p:spPr>
          <a:xfrm>
            <a:off x="914400" y="2114550"/>
            <a:ext cx="7315200" cy="96012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custDataLst>
              <p:tags r:id="rId7"/>
            </p:custDataLst>
          </p:nvPr>
        </p:nvSpPr>
        <p:spPr>
          <a:xfrm>
            <a:off x="914400" y="2114550"/>
            <a:ext cx="228600" cy="96012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2" name="Straight Connector 11"/>
          <p:cNvSpPr>
            <a:spLocks noChangeShapeType="1"/>
          </p:cNvSpPr>
          <p:nvPr>
            <p:custDataLst>
              <p:tags r:id="rId1"/>
            </p:custDataLst>
          </p:nvPr>
        </p:nvSpPr>
        <p:spPr bwMode="auto">
          <a:xfrm>
            <a:off x="457200" y="4743450"/>
            <a:ext cx="8229600" cy="0"/>
          </a:xfrm>
          <a:prstGeom prst="line">
            <a:avLst/>
          </a:prstGeom>
          <a:noFill/>
          <a:ln w="9525" cap="flat" cmpd="sng" algn="ctr">
            <a:solidFill>
              <a:schemeClr val="accent2"/>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ooter Placeholder 5"/>
          <p:cNvSpPr>
            <a:spLocks noGrp="1"/>
          </p:cNvSpPr>
          <p:nvPr>
            <p:ph type="ftr" sz="quarter" idx="3"/>
            <p:custDataLst>
              <p:tags r:id="rId2"/>
            </p:custDataLst>
          </p:nvPr>
        </p:nvSpPr>
        <p:spPr>
          <a:xfrm>
            <a:off x="2133600" y="4800601"/>
            <a:ext cx="5257800" cy="240983"/>
          </a:xfrm>
          <a:prstGeom prst="rect">
            <a:avLst/>
          </a:prstGeom>
          <a:noFill/>
        </p:spPr>
        <p:txBody>
          <a:bodyPr/>
          <a:lstStyle>
            <a:lvl1pPr algn="l">
              <a:defRPr sz="1400">
                <a:solidFill>
                  <a:schemeClr val="tx1"/>
                </a:solidFill>
              </a:defRPr>
            </a:lvl1pPr>
          </a:lstStyle>
          <a:p>
            <a:r>
              <a:rPr lang="en-US" smtClean="0"/>
              <a:t>Introduction</a:t>
            </a:r>
            <a:endParaRPr lang="en-US"/>
          </a:p>
        </p:txBody>
      </p:sp>
      <p:sp>
        <p:nvSpPr>
          <p:cNvPr id="14" name="Slide Number Placeholder 6"/>
          <p:cNvSpPr>
            <a:spLocks noGrp="1"/>
          </p:cNvSpPr>
          <p:nvPr>
            <p:ph type="sldNum" sz="quarter" idx="4"/>
            <p:custDataLst>
              <p:tags r:id="rId3"/>
            </p:custDataLst>
          </p:nvPr>
        </p:nvSpPr>
        <p:spPr>
          <a:xfrm>
            <a:off x="7467600" y="4800600"/>
            <a:ext cx="1219200" cy="238601"/>
          </a:xfrm>
          <a:prstGeom prst="rect">
            <a:avLst/>
          </a:prstGeom>
          <a:noFill/>
        </p:spPr>
        <p:txBody>
          <a:bodyPr/>
          <a:lstStyle>
            <a:lvl1pPr algn="r">
              <a:defRPr sz="1400">
                <a:solidFill>
                  <a:schemeClr val="tx1"/>
                </a:solidFill>
              </a:defRPr>
            </a:lvl1pPr>
          </a:lstStyle>
          <a:p>
            <a:fld id="{81D72C33-38EB-4BCF-BF0A-53BF0A995A29}" type="slidenum">
              <a:rPr lang="en-US" smtClean="0"/>
              <a:pPr/>
              <a:t>‹#›</a:t>
            </a:fld>
            <a:endParaRPr lang="en-US"/>
          </a:p>
        </p:txBody>
      </p:sp>
      <p:sp>
        <p:nvSpPr>
          <p:cNvPr id="18" name="Content Placeholder 7"/>
          <p:cNvSpPr>
            <a:spLocks noGrp="1"/>
          </p:cNvSpPr>
          <p:nvPr>
            <p:ph sz="quarter" idx="1"/>
            <p:custDataLst>
              <p:tags r:id="rId4"/>
            </p:custDataLst>
          </p:nvPr>
        </p:nvSpPr>
        <p:spPr>
          <a:xfrm>
            <a:off x="457200" y="1085850"/>
            <a:ext cx="4038600" cy="3600450"/>
          </a:xfrm>
        </p:spPr>
        <p:txBody>
          <a:bodyPr>
            <a:normAutofit/>
          </a:bodyPr>
          <a:lstStyle>
            <a:lvl1pPr>
              <a:defRPr sz="2000"/>
            </a:lvl1pPr>
            <a:lvl2pPr>
              <a:defRPr sz="1800"/>
            </a:lvl2pPr>
            <a:lvl3pPr>
              <a:defRPr sz="1600"/>
            </a:lvl3pPr>
            <a:lvl4pPr>
              <a:defRPr sz="1400"/>
            </a:lvl4pPr>
            <a:lvl5pPr>
              <a:defRPr sz="12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19" name="Content Placeholder 7"/>
          <p:cNvSpPr>
            <a:spLocks noGrp="1"/>
          </p:cNvSpPr>
          <p:nvPr>
            <p:ph sz="quarter" idx="10"/>
            <p:custDataLst>
              <p:tags r:id="rId5"/>
            </p:custDataLst>
          </p:nvPr>
        </p:nvSpPr>
        <p:spPr>
          <a:xfrm>
            <a:off x="4648200" y="1085850"/>
            <a:ext cx="4038600" cy="3600450"/>
          </a:xfrm>
        </p:spPr>
        <p:txBody>
          <a:bodyPr>
            <a:normAutofit/>
          </a:bodyPr>
          <a:lstStyle>
            <a:lvl1pPr>
              <a:defRPr sz="2000"/>
            </a:lvl1pPr>
            <a:lvl2pPr>
              <a:defRPr sz="1800"/>
            </a:lvl2pPr>
            <a:lvl3pPr>
              <a:defRPr sz="1600"/>
            </a:lvl3pPr>
            <a:lvl4pPr>
              <a:defRPr sz="1400"/>
            </a:lvl4pPr>
            <a:lvl5pPr>
              <a:defRPr sz="12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21" name="Title 20"/>
          <p:cNvSpPr>
            <a:spLocks noGrp="1"/>
          </p:cNvSpPr>
          <p:nvPr>
            <p:ph type="title"/>
            <p:custDataLst>
              <p:tags r:id="rId6"/>
            </p:custDataLst>
          </p:nvPr>
        </p:nvSpPr>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custDataLst>
              <p:tags r:id="rId1"/>
            </p:custDataLst>
          </p:nvPr>
        </p:nvSpPr>
        <p:spPr>
          <a:xfrm>
            <a:off x="457200" y="1085850"/>
            <a:ext cx="4038600" cy="285750"/>
          </a:xfrm>
          <a:noFill/>
          <a:ln>
            <a:noFill/>
          </a:ln>
        </p:spPr>
        <p:txBody>
          <a:bodyPr lIns="91440" anchor="b" anchorCtr="0">
            <a:noAutofit/>
          </a:bodyPr>
          <a:lstStyle>
            <a:lvl1pPr marL="0" indent="0">
              <a:buNone/>
              <a:defRPr sz="2000" b="0">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custDataLst>
              <p:tags r:id="rId2"/>
            </p:custDataLst>
          </p:nvPr>
        </p:nvSpPr>
        <p:spPr>
          <a:xfrm>
            <a:off x="4648202" y="1085850"/>
            <a:ext cx="4041777" cy="285750"/>
          </a:xfrm>
          <a:noFill/>
          <a:ln>
            <a:noFill/>
          </a:ln>
        </p:spPr>
        <p:txBody>
          <a:bodyPr lIns="91440" anchor="b" anchorCtr="0">
            <a:normAutofit/>
          </a:bodyPr>
          <a:lstStyle>
            <a:lvl1pPr marL="0" indent="0">
              <a:buNone/>
              <a:defRPr sz="2000" b="0">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16" name="Straight Connector 15"/>
          <p:cNvSpPr>
            <a:spLocks noChangeShapeType="1"/>
          </p:cNvSpPr>
          <p:nvPr>
            <p:custDataLst>
              <p:tags r:id="rId3"/>
            </p:custDataLst>
          </p:nvPr>
        </p:nvSpPr>
        <p:spPr bwMode="auto">
          <a:xfrm>
            <a:off x="457200" y="4743450"/>
            <a:ext cx="8229600" cy="0"/>
          </a:xfrm>
          <a:prstGeom prst="line">
            <a:avLst/>
          </a:prstGeom>
          <a:noFill/>
          <a:ln w="9525" cap="flat" cmpd="sng" algn="ctr">
            <a:solidFill>
              <a:schemeClr val="accent2"/>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Footer Placeholder 5"/>
          <p:cNvSpPr>
            <a:spLocks noGrp="1"/>
          </p:cNvSpPr>
          <p:nvPr>
            <p:ph type="ftr" sz="quarter" idx="10"/>
            <p:custDataLst>
              <p:tags r:id="rId4"/>
            </p:custDataLst>
          </p:nvPr>
        </p:nvSpPr>
        <p:spPr>
          <a:xfrm>
            <a:off x="2133600" y="4800601"/>
            <a:ext cx="5257800" cy="240983"/>
          </a:xfrm>
          <a:prstGeom prst="rect">
            <a:avLst/>
          </a:prstGeom>
          <a:noFill/>
        </p:spPr>
        <p:txBody>
          <a:bodyPr/>
          <a:lstStyle>
            <a:lvl1pPr algn="l">
              <a:defRPr sz="1400">
                <a:solidFill>
                  <a:schemeClr val="tx1"/>
                </a:solidFill>
              </a:defRPr>
            </a:lvl1pPr>
          </a:lstStyle>
          <a:p>
            <a:r>
              <a:rPr lang="en-US" smtClean="0"/>
              <a:t>Introduction</a:t>
            </a:r>
            <a:endParaRPr lang="en-US"/>
          </a:p>
        </p:txBody>
      </p:sp>
      <p:sp>
        <p:nvSpPr>
          <p:cNvPr id="18" name="Slide Number Placeholder 6"/>
          <p:cNvSpPr>
            <a:spLocks noGrp="1"/>
          </p:cNvSpPr>
          <p:nvPr>
            <p:ph type="sldNum" sz="quarter" idx="11"/>
            <p:custDataLst>
              <p:tags r:id="rId5"/>
            </p:custDataLst>
          </p:nvPr>
        </p:nvSpPr>
        <p:spPr>
          <a:xfrm>
            <a:off x="7467600" y="4800600"/>
            <a:ext cx="1219200" cy="238601"/>
          </a:xfrm>
          <a:prstGeom prst="rect">
            <a:avLst/>
          </a:prstGeom>
          <a:noFill/>
        </p:spPr>
        <p:txBody>
          <a:bodyPr/>
          <a:lstStyle>
            <a:lvl1pPr algn="r">
              <a:defRPr sz="1400">
                <a:solidFill>
                  <a:schemeClr val="tx1"/>
                </a:solidFill>
              </a:defRPr>
            </a:lvl1pPr>
          </a:lstStyle>
          <a:p>
            <a:fld id="{81D72C33-38EB-4BCF-BF0A-53BF0A995A29}" type="slidenum">
              <a:rPr lang="en-US" smtClean="0"/>
              <a:pPr/>
              <a:t>‹#›</a:t>
            </a:fld>
            <a:endParaRPr lang="en-US"/>
          </a:p>
        </p:txBody>
      </p:sp>
      <p:sp>
        <p:nvSpPr>
          <p:cNvPr id="12" name="Content Placeholder 7"/>
          <p:cNvSpPr>
            <a:spLocks noGrp="1"/>
          </p:cNvSpPr>
          <p:nvPr>
            <p:ph sz="quarter" idx="12"/>
            <p:custDataLst>
              <p:tags r:id="rId6"/>
            </p:custDataLst>
          </p:nvPr>
        </p:nvSpPr>
        <p:spPr>
          <a:xfrm>
            <a:off x="457200" y="1428750"/>
            <a:ext cx="4038600" cy="3257550"/>
          </a:xfrm>
        </p:spPr>
        <p:txBody>
          <a:bodyPr>
            <a:normAutofit/>
          </a:bodyPr>
          <a:lstStyle>
            <a:lvl1pPr>
              <a:defRPr sz="2000"/>
            </a:lvl1pPr>
            <a:lvl2pPr>
              <a:defRPr sz="1800"/>
            </a:lvl2pPr>
            <a:lvl3pPr>
              <a:defRPr sz="1600"/>
            </a:lvl3pPr>
            <a:lvl4pPr>
              <a:defRPr sz="1400"/>
            </a:lvl4pPr>
            <a:lvl5pPr>
              <a:defRPr sz="12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14" name="Content Placeholder 7"/>
          <p:cNvSpPr>
            <a:spLocks noGrp="1"/>
          </p:cNvSpPr>
          <p:nvPr>
            <p:ph sz="quarter" idx="13"/>
            <p:custDataLst>
              <p:tags r:id="rId7"/>
            </p:custDataLst>
          </p:nvPr>
        </p:nvSpPr>
        <p:spPr>
          <a:xfrm>
            <a:off x="4648200" y="1428750"/>
            <a:ext cx="4038600" cy="3257550"/>
          </a:xfrm>
        </p:spPr>
        <p:txBody>
          <a:bodyPr>
            <a:normAutofit/>
          </a:bodyPr>
          <a:lstStyle>
            <a:lvl1pPr>
              <a:defRPr sz="2000"/>
            </a:lvl1pPr>
            <a:lvl2pPr>
              <a:defRPr sz="1800"/>
            </a:lvl2pPr>
            <a:lvl3pPr>
              <a:defRPr sz="1600"/>
            </a:lvl3pPr>
            <a:lvl4pPr>
              <a:defRPr sz="1400"/>
            </a:lvl4pPr>
            <a:lvl5pPr>
              <a:defRPr sz="12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15" name="Title 14"/>
          <p:cNvSpPr>
            <a:spLocks noGrp="1"/>
          </p:cNvSpPr>
          <p:nvPr>
            <p:ph type="title"/>
            <p:custDataLst>
              <p:tags r:id="rId8"/>
            </p:custDataLst>
          </p:nvPr>
        </p:nvSpPr>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11" name="Straight Connector 10"/>
          <p:cNvSpPr>
            <a:spLocks noChangeShapeType="1"/>
          </p:cNvSpPr>
          <p:nvPr>
            <p:custDataLst>
              <p:tags r:id="rId1"/>
            </p:custDataLst>
          </p:nvPr>
        </p:nvSpPr>
        <p:spPr bwMode="auto">
          <a:xfrm>
            <a:off x="457200" y="4743450"/>
            <a:ext cx="8229600" cy="0"/>
          </a:xfrm>
          <a:prstGeom prst="line">
            <a:avLst/>
          </a:prstGeom>
          <a:noFill/>
          <a:ln w="9525" cap="flat" cmpd="sng" algn="ctr">
            <a:solidFill>
              <a:schemeClr val="accent2"/>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ooter Placeholder 5"/>
          <p:cNvSpPr>
            <a:spLocks noGrp="1"/>
          </p:cNvSpPr>
          <p:nvPr>
            <p:ph type="ftr" sz="quarter" idx="3"/>
            <p:custDataLst>
              <p:tags r:id="rId2"/>
            </p:custDataLst>
          </p:nvPr>
        </p:nvSpPr>
        <p:spPr>
          <a:xfrm>
            <a:off x="2133600" y="4800601"/>
            <a:ext cx="5257800" cy="240983"/>
          </a:xfrm>
          <a:prstGeom prst="rect">
            <a:avLst/>
          </a:prstGeom>
          <a:noFill/>
        </p:spPr>
        <p:txBody>
          <a:bodyPr/>
          <a:lstStyle>
            <a:lvl1pPr algn="l">
              <a:defRPr sz="1400">
                <a:solidFill>
                  <a:schemeClr val="tx1"/>
                </a:solidFill>
              </a:defRPr>
            </a:lvl1pPr>
          </a:lstStyle>
          <a:p>
            <a:r>
              <a:rPr lang="en-US" smtClean="0"/>
              <a:t>Introduction</a:t>
            </a:r>
            <a:endParaRPr lang="en-US"/>
          </a:p>
        </p:txBody>
      </p:sp>
      <p:sp>
        <p:nvSpPr>
          <p:cNvPr id="13" name="Slide Number Placeholder 6"/>
          <p:cNvSpPr>
            <a:spLocks noGrp="1"/>
          </p:cNvSpPr>
          <p:nvPr>
            <p:ph type="sldNum" sz="quarter" idx="4"/>
            <p:custDataLst>
              <p:tags r:id="rId3"/>
            </p:custDataLst>
          </p:nvPr>
        </p:nvSpPr>
        <p:spPr>
          <a:xfrm>
            <a:off x="7467600" y="4800600"/>
            <a:ext cx="1219200" cy="238601"/>
          </a:xfrm>
          <a:prstGeom prst="rect">
            <a:avLst/>
          </a:prstGeom>
          <a:noFill/>
        </p:spPr>
        <p:txBody>
          <a:bodyPr/>
          <a:lstStyle>
            <a:lvl1pPr algn="r">
              <a:defRPr sz="1400">
                <a:solidFill>
                  <a:schemeClr val="tx1"/>
                </a:solidFill>
              </a:defRPr>
            </a:lvl1pPr>
          </a:lstStyle>
          <a:p>
            <a:fld id="{81D72C33-38EB-4BCF-BF0A-53BF0A995A29}" type="slidenum">
              <a:rPr lang="en-US" smtClean="0"/>
              <a:pPr/>
              <a:t>‹#›</a:t>
            </a:fld>
            <a:endParaRPr lang="en-US"/>
          </a:p>
        </p:txBody>
      </p:sp>
      <p:sp>
        <p:nvSpPr>
          <p:cNvPr id="8" name="Title 7"/>
          <p:cNvSpPr>
            <a:spLocks noGrp="1"/>
          </p:cNvSpPr>
          <p:nvPr>
            <p:ph type="title"/>
            <p:custDataLst>
              <p:tags r:id="rId4"/>
            </p:custDataLst>
          </p:nvPr>
        </p:nvSpPr>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1" name="Straight Connector 10"/>
          <p:cNvSpPr>
            <a:spLocks noChangeShapeType="1"/>
          </p:cNvSpPr>
          <p:nvPr>
            <p:custDataLst>
              <p:tags r:id="rId1"/>
            </p:custDataLst>
          </p:nvPr>
        </p:nvSpPr>
        <p:spPr bwMode="auto">
          <a:xfrm>
            <a:off x="457200" y="4743450"/>
            <a:ext cx="8229600" cy="0"/>
          </a:xfrm>
          <a:prstGeom prst="line">
            <a:avLst/>
          </a:prstGeom>
          <a:noFill/>
          <a:ln w="9525" cap="flat" cmpd="sng" algn="ctr">
            <a:solidFill>
              <a:schemeClr val="accent2"/>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ooter Placeholder 5"/>
          <p:cNvSpPr>
            <a:spLocks noGrp="1"/>
          </p:cNvSpPr>
          <p:nvPr>
            <p:ph type="ftr" sz="quarter" idx="3"/>
            <p:custDataLst>
              <p:tags r:id="rId2"/>
            </p:custDataLst>
          </p:nvPr>
        </p:nvSpPr>
        <p:spPr>
          <a:xfrm>
            <a:off x="2133600" y="4800601"/>
            <a:ext cx="5257800" cy="240983"/>
          </a:xfrm>
          <a:prstGeom prst="rect">
            <a:avLst/>
          </a:prstGeom>
          <a:noFill/>
        </p:spPr>
        <p:txBody>
          <a:bodyPr/>
          <a:lstStyle>
            <a:lvl1pPr algn="l">
              <a:defRPr sz="1400">
                <a:solidFill>
                  <a:schemeClr val="tx1"/>
                </a:solidFill>
              </a:defRPr>
            </a:lvl1pPr>
          </a:lstStyle>
          <a:p>
            <a:r>
              <a:rPr lang="en-US" smtClean="0"/>
              <a:t>Introduction</a:t>
            </a:r>
            <a:endParaRPr lang="en-US"/>
          </a:p>
        </p:txBody>
      </p:sp>
      <p:sp>
        <p:nvSpPr>
          <p:cNvPr id="13" name="Slide Number Placeholder 6"/>
          <p:cNvSpPr>
            <a:spLocks noGrp="1"/>
          </p:cNvSpPr>
          <p:nvPr>
            <p:ph type="sldNum" sz="quarter" idx="4"/>
            <p:custDataLst>
              <p:tags r:id="rId3"/>
            </p:custDataLst>
          </p:nvPr>
        </p:nvSpPr>
        <p:spPr>
          <a:xfrm>
            <a:off x="7467600" y="4800600"/>
            <a:ext cx="1219200" cy="238601"/>
          </a:xfrm>
          <a:prstGeom prst="rect">
            <a:avLst/>
          </a:prstGeom>
          <a:noFill/>
        </p:spPr>
        <p:txBody>
          <a:bodyPr/>
          <a:lstStyle>
            <a:lvl1pPr algn="r">
              <a:defRPr sz="1400">
                <a:solidFill>
                  <a:schemeClr val="tx1"/>
                </a:solidFill>
              </a:defRPr>
            </a:lvl1pPr>
          </a:lstStyle>
          <a:p>
            <a:fld id="{81D72C33-38EB-4BCF-BF0A-53BF0A995A2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6324600" y="228600"/>
            <a:ext cx="2362200" cy="628650"/>
          </a:xfrm>
          <a:prstGeom prst="rect">
            <a:avLst/>
          </a:prstGeom>
        </p:spPr>
        <p:txBody>
          <a:bodyPr anchor="b" anchorCtr="0">
            <a:noAutofit/>
          </a:bodyPr>
          <a:lstStyle>
            <a:lvl1pPr algn="l">
              <a:buNone/>
              <a:defRPr sz="2000" b="0">
                <a:solidFill>
                  <a:srgbClr val="C00000"/>
                </a:solidFill>
                <a:latin typeface="+mn-lt"/>
                <a:ea typeface="+mn-ea"/>
                <a:cs typeface="+mn-cs"/>
              </a:defRPr>
            </a:lvl1pPr>
          </a:lstStyle>
          <a:p>
            <a:r>
              <a:rPr kumimoji="0" lang="en-US" smtClean="0"/>
              <a:t>Click to edit Master title style</a:t>
            </a:r>
            <a:endParaRPr kumimoji="0" lang="en-US" dirty="0"/>
          </a:p>
        </p:txBody>
      </p:sp>
      <p:sp>
        <p:nvSpPr>
          <p:cNvPr id="3" name="Text Placeholder 2"/>
          <p:cNvSpPr>
            <a:spLocks noGrp="1"/>
          </p:cNvSpPr>
          <p:nvPr>
            <p:ph type="body" idx="2"/>
            <p:custDataLst>
              <p:tags r:id="rId2"/>
            </p:custDataLst>
          </p:nvPr>
        </p:nvSpPr>
        <p:spPr>
          <a:xfrm>
            <a:off x="6324600" y="914402"/>
            <a:ext cx="2362200" cy="3771899"/>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custDataLst>
              <p:tags r:id="rId3"/>
            </p:custDataLst>
          </p:nvPr>
        </p:nvSpPr>
        <p:spPr bwMode="auto">
          <a:xfrm>
            <a:off x="457200" y="4743450"/>
            <a:ext cx="8229600" cy="0"/>
          </a:xfrm>
          <a:prstGeom prst="line">
            <a:avLst/>
          </a:prstGeom>
          <a:noFill/>
          <a:ln w="9525" cap="flat" cmpd="sng" algn="ctr">
            <a:solidFill>
              <a:schemeClr val="accent2"/>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custDataLst>
              <p:tags r:id="rId4"/>
            </p:custDataLst>
          </p:nvPr>
        </p:nvSpPr>
        <p:spPr bwMode="auto">
          <a:xfrm rot="5400000">
            <a:off x="3915025" y="2480310"/>
            <a:ext cx="4526280" cy="0"/>
          </a:xfrm>
          <a:prstGeom prst="line">
            <a:avLst/>
          </a:prstGeom>
          <a:noFill/>
          <a:ln w="9525" cap="flat" cmpd="sng" algn="ctr">
            <a:solidFill>
              <a:schemeClr val="accent2"/>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2" name="Content Placeholder 11"/>
          <p:cNvSpPr>
            <a:spLocks noGrp="1"/>
          </p:cNvSpPr>
          <p:nvPr>
            <p:ph sz="quarter" idx="1"/>
            <p:custDataLst>
              <p:tags r:id="rId5"/>
            </p:custDataLst>
          </p:nvPr>
        </p:nvSpPr>
        <p:spPr>
          <a:xfrm>
            <a:off x="457200" y="228600"/>
            <a:ext cx="5562600" cy="44577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Footer Placeholder 5"/>
          <p:cNvSpPr>
            <a:spLocks noGrp="1"/>
          </p:cNvSpPr>
          <p:nvPr>
            <p:ph type="ftr" sz="quarter" idx="3"/>
            <p:custDataLst>
              <p:tags r:id="rId6"/>
            </p:custDataLst>
          </p:nvPr>
        </p:nvSpPr>
        <p:spPr>
          <a:xfrm>
            <a:off x="457200" y="4800601"/>
            <a:ext cx="6934200" cy="240983"/>
          </a:xfrm>
          <a:prstGeom prst="rect">
            <a:avLst/>
          </a:prstGeom>
          <a:noFill/>
        </p:spPr>
        <p:txBody>
          <a:bodyPr/>
          <a:lstStyle>
            <a:lvl1pPr algn="l">
              <a:defRPr sz="1400">
                <a:solidFill>
                  <a:schemeClr val="tx1"/>
                </a:solidFill>
              </a:defRPr>
            </a:lvl1pPr>
          </a:lstStyle>
          <a:p>
            <a:r>
              <a:rPr lang="en-US" smtClean="0"/>
              <a:t>Introduction</a:t>
            </a:r>
            <a:endParaRPr lang="en-US"/>
          </a:p>
        </p:txBody>
      </p:sp>
      <p:sp>
        <p:nvSpPr>
          <p:cNvPr id="13" name="Slide Number Placeholder 6"/>
          <p:cNvSpPr>
            <a:spLocks noGrp="1"/>
          </p:cNvSpPr>
          <p:nvPr>
            <p:ph type="sldNum" sz="quarter" idx="4"/>
            <p:custDataLst>
              <p:tags r:id="rId7"/>
            </p:custDataLst>
          </p:nvPr>
        </p:nvSpPr>
        <p:spPr>
          <a:xfrm>
            <a:off x="7467600" y="4800600"/>
            <a:ext cx="1219200" cy="238601"/>
          </a:xfrm>
          <a:prstGeom prst="rect">
            <a:avLst/>
          </a:prstGeom>
          <a:noFill/>
        </p:spPr>
        <p:txBody>
          <a:bodyPr/>
          <a:lstStyle>
            <a:lvl1pPr algn="r">
              <a:defRPr sz="1400">
                <a:solidFill>
                  <a:schemeClr val="tx1"/>
                </a:solidFill>
              </a:defRPr>
            </a:lvl1pPr>
          </a:lstStyle>
          <a:p>
            <a:fld id="{81D72C33-38EB-4BCF-BF0A-53BF0A995A2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57200" y="375642"/>
            <a:ext cx="8229600" cy="506016"/>
          </a:xfrm>
          <a:prstGeom prst="rect">
            <a:avLst/>
          </a:prstGeom>
          <a:ln>
            <a:noFill/>
          </a:ln>
        </p:spPr>
        <p:txBody>
          <a:bodyPr lIns="274320" anchor="ctr"/>
          <a:lstStyle>
            <a:lvl1pPr algn="r">
              <a:buNone/>
              <a:defRPr sz="2000" b="0" cap="all" baseline="0">
                <a:solidFill>
                  <a:schemeClr val="tx1"/>
                </a:solidFill>
              </a:defRPr>
            </a:lvl1pPr>
          </a:lstStyle>
          <a:p>
            <a:r>
              <a:rPr kumimoji="0" lang="en-US" smtClean="0"/>
              <a:t>Click to edit Master title style</a:t>
            </a:r>
            <a:endParaRPr kumimoji="0" lang="en-US" dirty="0"/>
          </a:p>
        </p:txBody>
      </p:sp>
      <p:sp>
        <p:nvSpPr>
          <p:cNvPr id="3" name="Picture Placeholder 2"/>
          <p:cNvSpPr>
            <a:spLocks noGrp="1"/>
          </p:cNvSpPr>
          <p:nvPr>
            <p:ph type="pic" idx="1"/>
            <p:custDataLst>
              <p:tags r:id="rId2"/>
            </p:custDataLst>
          </p:nvPr>
        </p:nvSpPr>
        <p:spPr>
          <a:xfrm>
            <a:off x="457200" y="1428750"/>
            <a:ext cx="8229600" cy="3202686"/>
          </a:xfrm>
          <a:solidFill>
            <a:schemeClr val="bg1"/>
          </a:solidFill>
          <a:ln>
            <a:noFill/>
          </a:ln>
          <a:effectLst/>
        </p:spPr>
        <p:txBody>
          <a:bodyPr/>
          <a:lstStyle>
            <a:lvl1pPr marL="0" indent="0">
              <a:spcBef>
                <a:spcPts val="600"/>
              </a:spcBef>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custDataLst>
              <p:tags r:id="rId3"/>
            </p:custDataLst>
          </p:nvPr>
        </p:nvSpPr>
        <p:spPr>
          <a:xfrm>
            <a:off x="457200" y="914400"/>
            <a:ext cx="8229600" cy="40005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6" name="Footer Placeholder 5"/>
          <p:cNvSpPr>
            <a:spLocks noGrp="1"/>
          </p:cNvSpPr>
          <p:nvPr>
            <p:ph type="ftr" sz="quarter" idx="11"/>
            <p:custDataLst>
              <p:tags r:id="rId4"/>
            </p:custDataLst>
          </p:nvPr>
        </p:nvSpPr>
        <p:spPr>
          <a:xfrm>
            <a:off x="457200" y="4767263"/>
            <a:ext cx="5410200" cy="274320"/>
          </a:xfrm>
          <a:prstGeom prst="rect">
            <a:avLst/>
          </a:prstGeom>
        </p:spPr>
        <p:txBody>
          <a:bodyPr/>
          <a:lstStyle/>
          <a:p>
            <a:r>
              <a:rPr lang="en-US" smtClean="0"/>
              <a:t>Introduction</a:t>
            </a:r>
            <a:endParaRPr lang="en-US"/>
          </a:p>
        </p:txBody>
      </p:sp>
      <p:sp>
        <p:nvSpPr>
          <p:cNvPr id="7" name="Slide Number Placeholder 6"/>
          <p:cNvSpPr>
            <a:spLocks noGrp="1"/>
          </p:cNvSpPr>
          <p:nvPr>
            <p:ph type="sldNum" sz="quarter" idx="12"/>
            <p:custDataLst>
              <p:tags r:id="rId5"/>
            </p:custDataLst>
          </p:nvPr>
        </p:nvSpPr>
        <p:spPr>
          <a:xfrm>
            <a:off x="5943600" y="4764881"/>
            <a:ext cx="2743200" cy="274320"/>
          </a:xfrm>
          <a:prstGeom prst="rect">
            <a:avLst/>
          </a:prstGeom>
        </p:spPr>
        <p:txBody>
          <a:bodyPr/>
          <a:lstStyle/>
          <a:p>
            <a:fld id="{81D72C33-38EB-4BCF-BF0A-53BF0A995A29}" type="slidenum">
              <a:rPr lang="en-US" smtClean="0"/>
              <a:pPr/>
              <a:t>‹#›</a:t>
            </a:fld>
            <a:endParaRPr lang="en-US"/>
          </a:p>
        </p:txBody>
      </p:sp>
      <p:sp>
        <p:nvSpPr>
          <p:cNvPr id="8" name="Straight Connector 7"/>
          <p:cNvSpPr>
            <a:spLocks noChangeShapeType="1"/>
          </p:cNvSpPr>
          <p:nvPr>
            <p:custDataLst>
              <p:tags r:id="rId6"/>
            </p:custDataLst>
          </p:nvPr>
        </p:nvSpPr>
        <p:spPr bwMode="auto">
          <a:xfrm>
            <a:off x="457200" y="4764881"/>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tags" Target="../tags/tag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1.xml"/><Relationship Id="rId5" Type="http://schemas.openxmlformats.org/officeDocument/2006/relationships/slideLayout" Target="../slideLayouts/slideLayout5.xml"/><Relationship Id="rId15" Type="http://schemas.openxmlformats.org/officeDocument/2006/relationships/tags" Target="../tags/tag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Text Placeholder 12"/>
          <p:cNvSpPr>
            <a:spLocks noGrp="1"/>
          </p:cNvSpPr>
          <p:nvPr>
            <p:ph type="body" idx="1"/>
            <p:custDataLst>
              <p:tags r:id="rId11"/>
            </p:custDataLst>
          </p:nvPr>
        </p:nvSpPr>
        <p:spPr>
          <a:xfrm>
            <a:off x="457200" y="1028700"/>
            <a:ext cx="8229600" cy="365760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dirty="0"/>
          </a:p>
        </p:txBody>
      </p:sp>
      <p:sp>
        <p:nvSpPr>
          <p:cNvPr id="11" name="Footer Placeholder 2"/>
          <p:cNvSpPr txBox="1">
            <a:spLocks/>
          </p:cNvSpPr>
          <p:nvPr>
            <p:custDataLst>
              <p:tags r:id="rId12"/>
            </p:custDataLst>
          </p:nvPr>
        </p:nvSpPr>
        <p:spPr>
          <a:xfrm>
            <a:off x="457200" y="228600"/>
            <a:ext cx="8229600" cy="228600"/>
          </a:xfrm>
          <a:prstGeom prst="rect">
            <a:avLst/>
          </a:prstGeom>
          <a:solidFill>
            <a:schemeClr val="bg1"/>
          </a:solidFill>
          <a:ln>
            <a:noFill/>
          </a:ln>
        </p:spPr>
        <p:txBody>
          <a:bodyPr vert="horz"/>
          <a:lstStyle>
            <a:defPPr>
              <a:defRPr lang="en-US"/>
            </a:defPPr>
            <a:lvl1pPr marL="0" algn="r" defTabSz="914400" rtl="0" eaLnBrk="1" latinLnBrk="0" hangingPunct="1">
              <a:defRPr kumimoji="0"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r>
              <a:rPr lang="en-US" b="0" kern="1000" spc="100" dirty="0" smtClean="0">
                <a:solidFill>
                  <a:schemeClr val="tx1">
                    <a:lumMod val="50000"/>
                    <a:lumOff val="50000"/>
                  </a:schemeClr>
                </a:solidFill>
                <a:latin typeface="+mj-lt"/>
                <a:cs typeface="Segoe UI" pitchFamily="34" charset="0"/>
              </a:rPr>
              <a:t>CS123</a:t>
            </a:r>
            <a:r>
              <a:rPr lang="en-US" b="0" kern="1000" spc="100" baseline="0" dirty="0" smtClean="0">
                <a:solidFill>
                  <a:schemeClr val="tx1">
                    <a:lumMod val="50000"/>
                    <a:lumOff val="50000"/>
                  </a:schemeClr>
                </a:solidFill>
                <a:latin typeface="+mj-lt"/>
                <a:cs typeface="Segoe UI" pitchFamily="34" charset="0"/>
              </a:rPr>
              <a:t> | </a:t>
            </a:r>
            <a:r>
              <a:rPr lang="en-US" b="0" kern="1000" spc="100" dirty="0" smtClean="0">
                <a:solidFill>
                  <a:schemeClr val="tx1">
                    <a:lumMod val="50000"/>
                    <a:lumOff val="50000"/>
                  </a:schemeClr>
                </a:solidFill>
                <a:latin typeface="+mj-lt"/>
                <a:cs typeface="Segoe UI" pitchFamily="34" charset="0"/>
              </a:rPr>
              <a:t>INTRODUCTION</a:t>
            </a:r>
            <a:r>
              <a:rPr lang="en-US" b="0" kern="1000" spc="100" baseline="0" dirty="0" smtClean="0">
                <a:solidFill>
                  <a:schemeClr val="tx1">
                    <a:lumMod val="50000"/>
                    <a:lumOff val="50000"/>
                  </a:schemeClr>
                </a:solidFill>
                <a:latin typeface="+mj-lt"/>
                <a:cs typeface="Segoe UI" pitchFamily="34" charset="0"/>
              </a:rPr>
              <a:t> TO COMPUTER GRAPHICS</a:t>
            </a:r>
            <a:endParaRPr lang="en-US" b="0" kern="1000" spc="100" dirty="0">
              <a:solidFill>
                <a:schemeClr val="tx1">
                  <a:lumMod val="50000"/>
                  <a:lumOff val="50000"/>
                </a:schemeClr>
              </a:solidFill>
              <a:latin typeface="+mj-lt"/>
              <a:cs typeface="Segoe UI" pitchFamily="34" charset="0"/>
            </a:endParaRPr>
          </a:p>
        </p:txBody>
      </p:sp>
      <p:sp>
        <p:nvSpPr>
          <p:cNvPr id="24" name="Footer Placeholder 5"/>
          <p:cNvSpPr>
            <a:spLocks noGrp="1"/>
          </p:cNvSpPr>
          <p:nvPr>
            <p:ph type="ftr" sz="quarter" idx="3"/>
            <p:custDataLst>
              <p:tags r:id="rId13"/>
            </p:custDataLst>
          </p:nvPr>
        </p:nvSpPr>
        <p:spPr>
          <a:xfrm>
            <a:off x="2135872" y="4800601"/>
            <a:ext cx="5105400" cy="240983"/>
          </a:xfrm>
          <a:prstGeom prst="rect">
            <a:avLst/>
          </a:prstGeom>
          <a:noFill/>
        </p:spPr>
        <p:txBody>
          <a:bodyPr/>
          <a:lstStyle>
            <a:lvl1pPr algn="l">
              <a:defRPr sz="1400" b="0">
                <a:solidFill>
                  <a:schemeClr val="tx1"/>
                </a:solidFill>
                <a:latin typeface="+mj-lt"/>
              </a:defRPr>
            </a:lvl1pPr>
          </a:lstStyle>
          <a:p>
            <a:r>
              <a:rPr lang="en-US" smtClean="0"/>
              <a:t>Introduction</a:t>
            </a:r>
            <a:endParaRPr lang="en-US"/>
          </a:p>
        </p:txBody>
      </p:sp>
      <p:sp>
        <p:nvSpPr>
          <p:cNvPr id="25" name="Slide Number Placeholder 6"/>
          <p:cNvSpPr>
            <a:spLocks noGrp="1"/>
          </p:cNvSpPr>
          <p:nvPr>
            <p:ph type="sldNum" sz="quarter" idx="4"/>
            <p:custDataLst>
              <p:tags r:id="rId14"/>
            </p:custDataLst>
          </p:nvPr>
        </p:nvSpPr>
        <p:spPr>
          <a:xfrm>
            <a:off x="7467600" y="4800600"/>
            <a:ext cx="1219200" cy="238601"/>
          </a:xfrm>
          <a:prstGeom prst="rect">
            <a:avLst/>
          </a:prstGeom>
          <a:noFill/>
        </p:spPr>
        <p:txBody>
          <a:bodyPr/>
          <a:lstStyle>
            <a:lvl1pPr algn="r">
              <a:defRPr sz="1400" b="0">
                <a:solidFill>
                  <a:schemeClr val="tx1"/>
                </a:solidFill>
                <a:latin typeface="+mj-lt"/>
              </a:defRPr>
            </a:lvl1pPr>
          </a:lstStyle>
          <a:p>
            <a:fld id="{81D72C33-38EB-4BCF-BF0A-53BF0A995A29}" type="slidenum">
              <a:rPr lang="en-US" smtClean="0"/>
              <a:pPr/>
              <a:t>‹#›</a:t>
            </a:fld>
            <a:endParaRPr lang="en-US"/>
          </a:p>
        </p:txBody>
      </p:sp>
      <p:sp>
        <p:nvSpPr>
          <p:cNvPr id="4" name="Rectangle 3"/>
          <p:cNvSpPr/>
          <p:nvPr>
            <p:custDataLst>
              <p:tags r:id="rId15"/>
            </p:custDataLst>
          </p:nvPr>
        </p:nvSpPr>
        <p:spPr>
          <a:xfrm>
            <a:off x="457200" y="4800601"/>
            <a:ext cx="1752600" cy="307777"/>
          </a:xfrm>
          <a:prstGeom prst="rect">
            <a:avLst/>
          </a:prstGeom>
        </p:spPr>
        <p:txBody>
          <a:bodyPr wrap="square">
            <a:spAutoFit/>
          </a:bodyPr>
          <a:lstStyle/>
          <a:p>
            <a:r>
              <a:rPr lang="en-US" sz="1400" b="0" dirty="0" smtClean="0">
                <a:solidFill>
                  <a:schemeClr val="tx1">
                    <a:lumMod val="50000"/>
                    <a:lumOff val="50000"/>
                  </a:schemeClr>
                </a:solidFill>
                <a:latin typeface="+mj-lt"/>
              </a:rPr>
              <a:t>Andries van Dam</a:t>
            </a:r>
            <a:endParaRPr lang="en-US" sz="1400" b="0" dirty="0">
              <a:solidFill>
                <a:schemeClr val="tx1">
                  <a:lumMod val="50000"/>
                  <a:lumOff val="50000"/>
                </a:schemeClr>
              </a:solidFill>
              <a:latin typeface="+mj-lt"/>
            </a:endParaRPr>
          </a:p>
        </p:txBody>
      </p:sp>
      <p:sp>
        <p:nvSpPr>
          <p:cNvPr id="16" name="Title Placeholder 15"/>
          <p:cNvSpPr>
            <a:spLocks noGrp="1"/>
          </p:cNvSpPr>
          <p:nvPr>
            <p:ph type="title"/>
            <p:custDataLst>
              <p:tags r:id="rId16"/>
            </p:custDataLst>
          </p:nvPr>
        </p:nvSpPr>
        <p:spPr>
          <a:xfrm>
            <a:off x="457200" y="514350"/>
            <a:ext cx="8229600" cy="4572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Lst>
  <p:timing>
    <p:tnLst>
      <p:par>
        <p:cTn id="1" dur="indefinite" restart="never" nodeType="tmRoot"/>
      </p:par>
    </p:tnLst>
  </p:timing>
  <p:hf hdr="0" dt="0"/>
  <p:txStyles>
    <p:titleStyle>
      <a:lvl1pPr algn="l" rtl="0" eaLnBrk="1" latinLnBrk="0" hangingPunct="1">
        <a:spcBef>
          <a:spcPct val="0"/>
        </a:spcBef>
        <a:buNone/>
        <a:defRPr kumimoji="0" sz="2800" b="0" kern="1200" spc="0" baseline="0">
          <a:solidFill>
            <a:srgbClr val="920000"/>
          </a:solidFill>
          <a:latin typeface="+mj-lt"/>
          <a:ea typeface="+mj-ea"/>
          <a:cs typeface="Segoe UI" pitchFamily="34" charset="0"/>
        </a:defRPr>
      </a:lvl1pPr>
    </p:titleStyle>
    <p:bodyStyle>
      <a:lvl1pPr marL="274320" indent="-274320" algn="l" rtl="0" eaLnBrk="1" latinLnBrk="0" hangingPunct="1">
        <a:spcBef>
          <a:spcPts val="600"/>
        </a:spcBef>
        <a:buClr>
          <a:schemeClr val="accent1"/>
        </a:buClr>
        <a:buSzPct val="76000"/>
        <a:buFont typeface="Wingdings 3"/>
        <a:buChar char=""/>
        <a:defRPr kumimoji="0" sz="24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2.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tags" Target="../tags/tag110.xml"/><Relationship Id="rId7" Type="http://schemas.openxmlformats.org/officeDocument/2006/relationships/hyperlink" Target="http://youtu.be/2g_U02Pz0P4" TargetMode="External"/><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notesSlide" Target="../notesSlides/notesSlide10.xml"/><Relationship Id="rId5" Type="http://schemas.openxmlformats.org/officeDocument/2006/relationships/slideLayout" Target="../slideLayouts/slideLayout9.xml"/><Relationship Id="rId4" Type="http://schemas.openxmlformats.org/officeDocument/2006/relationships/tags" Target="../tags/tag111.xml"/></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3.jpeg"/><Relationship Id="rId3" Type="http://schemas.openxmlformats.org/officeDocument/2006/relationships/tags" Target="../tags/tag114.xml"/><Relationship Id="rId7" Type="http://schemas.openxmlformats.org/officeDocument/2006/relationships/tags" Target="../tags/tag118.xml"/><Relationship Id="rId12" Type="http://schemas.openxmlformats.org/officeDocument/2006/relationships/image" Target="../media/image12.png"/><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tags" Target="../tags/tag117.xml"/><Relationship Id="rId11" Type="http://schemas.openxmlformats.org/officeDocument/2006/relationships/image" Target="../media/image11.jpeg"/><Relationship Id="rId5" Type="http://schemas.openxmlformats.org/officeDocument/2006/relationships/tags" Target="../tags/tag116.xml"/><Relationship Id="rId10" Type="http://schemas.openxmlformats.org/officeDocument/2006/relationships/image" Target="../media/image10.jpeg"/><Relationship Id="rId4" Type="http://schemas.openxmlformats.org/officeDocument/2006/relationships/tags" Target="../tags/tag115.xml"/><Relationship Id="rId9" Type="http://schemas.openxmlformats.org/officeDocument/2006/relationships/notesSlide" Target="../notesSlides/notesSlide11.xml"/><Relationship Id="rId14" Type="http://schemas.openxmlformats.org/officeDocument/2006/relationships/image" Target="../media/image14.jpe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3.xml"/><Relationship Id="rId3" Type="http://schemas.openxmlformats.org/officeDocument/2006/relationships/tags" Target="../tags/tag121.xml"/><Relationship Id="rId7" Type="http://schemas.openxmlformats.org/officeDocument/2006/relationships/slideLayout" Target="../slideLayouts/slideLayout2.xml"/><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tags" Target="../tags/tag124.xml"/><Relationship Id="rId5" Type="http://schemas.openxmlformats.org/officeDocument/2006/relationships/tags" Target="../tags/tag123.xml"/><Relationship Id="rId4" Type="http://schemas.openxmlformats.org/officeDocument/2006/relationships/tags" Target="../tags/tag122.xml"/><Relationship Id="rId9" Type="http://schemas.openxmlformats.org/officeDocument/2006/relationships/image" Target="../media/image16.png"/></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4.xml"/><Relationship Id="rId3" Type="http://schemas.openxmlformats.org/officeDocument/2006/relationships/tags" Target="../tags/tag127.xml"/><Relationship Id="rId7" Type="http://schemas.openxmlformats.org/officeDocument/2006/relationships/slideLayout" Target="../slideLayouts/slideLayout2.xml"/><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tags" Target="../tags/tag130.xml"/><Relationship Id="rId5" Type="http://schemas.openxmlformats.org/officeDocument/2006/relationships/tags" Target="../tags/tag129.xml"/><Relationship Id="rId4" Type="http://schemas.openxmlformats.org/officeDocument/2006/relationships/tags" Target="../tags/tag128.xml"/><Relationship Id="rId9"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openxmlformats.org/officeDocument/2006/relationships/tags" Target="../tags/tag138.xml"/><Relationship Id="rId3" Type="http://schemas.openxmlformats.org/officeDocument/2006/relationships/tags" Target="../tags/tag133.xml"/><Relationship Id="rId7" Type="http://schemas.openxmlformats.org/officeDocument/2006/relationships/tags" Target="../tags/tag137.xml"/><Relationship Id="rId12" Type="http://schemas.openxmlformats.org/officeDocument/2006/relationships/image" Target="../media/image18.png"/><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tags" Target="../tags/tag136.xml"/><Relationship Id="rId11" Type="http://schemas.openxmlformats.org/officeDocument/2006/relationships/image" Target="../media/image17.jpeg"/><Relationship Id="rId5" Type="http://schemas.openxmlformats.org/officeDocument/2006/relationships/tags" Target="../tags/tag135.xml"/><Relationship Id="rId10" Type="http://schemas.openxmlformats.org/officeDocument/2006/relationships/notesSlide" Target="../notesSlides/notesSlide15.xml"/><Relationship Id="rId4" Type="http://schemas.openxmlformats.org/officeDocument/2006/relationships/tags" Target="../tags/tag134.xml"/><Relationship Id="rId9"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6.xml"/><Relationship Id="rId3" Type="http://schemas.openxmlformats.org/officeDocument/2006/relationships/tags" Target="../tags/tag141.xml"/><Relationship Id="rId7" Type="http://schemas.openxmlformats.org/officeDocument/2006/relationships/slideLayout" Target="../slideLayouts/slideLayout2.xml"/><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tags" Target="../tags/tag144.xml"/><Relationship Id="rId5" Type="http://schemas.openxmlformats.org/officeDocument/2006/relationships/tags" Target="../tags/tag143.xml"/><Relationship Id="rId4" Type="http://schemas.openxmlformats.org/officeDocument/2006/relationships/tags" Target="../tags/tag142.xml"/><Relationship Id="rId9"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45.xml"/><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8" Type="http://schemas.openxmlformats.org/officeDocument/2006/relationships/tags" Target="../tags/tag153.xml"/><Relationship Id="rId13" Type="http://schemas.openxmlformats.org/officeDocument/2006/relationships/tags" Target="../tags/tag158.xml"/><Relationship Id="rId18" Type="http://schemas.openxmlformats.org/officeDocument/2006/relationships/image" Target="../media/image23.png"/><Relationship Id="rId3" Type="http://schemas.openxmlformats.org/officeDocument/2006/relationships/tags" Target="../tags/tag148.xml"/><Relationship Id="rId7" Type="http://schemas.openxmlformats.org/officeDocument/2006/relationships/tags" Target="../tags/tag152.xml"/><Relationship Id="rId12" Type="http://schemas.openxmlformats.org/officeDocument/2006/relationships/tags" Target="../tags/tag157.xml"/><Relationship Id="rId17" Type="http://schemas.openxmlformats.org/officeDocument/2006/relationships/image" Target="../media/image22.png"/><Relationship Id="rId2" Type="http://schemas.openxmlformats.org/officeDocument/2006/relationships/tags" Target="../tags/tag147.xml"/><Relationship Id="rId16" Type="http://schemas.openxmlformats.org/officeDocument/2006/relationships/image" Target="../media/image21.png"/><Relationship Id="rId1" Type="http://schemas.openxmlformats.org/officeDocument/2006/relationships/tags" Target="../tags/tag146.xml"/><Relationship Id="rId6" Type="http://schemas.openxmlformats.org/officeDocument/2006/relationships/tags" Target="../tags/tag151.xml"/><Relationship Id="rId11" Type="http://schemas.openxmlformats.org/officeDocument/2006/relationships/tags" Target="../tags/tag156.xml"/><Relationship Id="rId5" Type="http://schemas.openxmlformats.org/officeDocument/2006/relationships/tags" Target="../tags/tag150.xml"/><Relationship Id="rId15" Type="http://schemas.openxmlformats.org/officeDocument/2006/relationships/notesSlide" Target="../notesSlides/notesSlide18.xml"/><Relationship Id="rId10" Type="http://schemas.openxmlformats.org/officeDocument/2006/relationships/tags" Target="../tags/tag155.xml"/><Relationship Id="rId4" Type="http://schemas.openxmlformats.org/officeDocument/2006/relationships/tags" Target="../tags/tag149.xml"/><Relationship Id="rId9" Type="http://schemas.openxmlformats.org/officeDocument/2006/relationships/tags" Target="../tags/tag154.xml"/><Relationship Id="rId14"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64.xml"/><Relationship Id="rId7" Type="http://schemas.openxmlformats.org/officeDocument/2006/relationships/tags" Target="../tags/tag68.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tags" Target="../tags/tag67.xml"/><Relationship Id="rId5" Type="http://schemas.openxmlformats.org/officeDocument/2006/relationships/tags" Target="../tags/tag66.xml"/><Relationship Id="rId10" Type="http://schemas.openxmlformats.org/officeDocument/2006/relationships/image" Target="../media/image3.jpeg"/><Relationship Id="rId4" Type="http://schemas.openxmlformats.org/officeDocument/2006/relationships/tags" Target="../tags/tag65.xml"/><Relationship Id="rId9"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19.xml"/><Relationship Id="rId3" Type="http://schemas.openxmlformats.org/officeDocument/2006/relationships/tags" Target="../tags/tag161.xml"/><Relationship Id="rId7" Type="http://schemas.openxmlformats.org/officeDocument/2006/relationships/slideLayout" Target="../slideLayouts/slideLayout2.xml"/><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tags" Target="../tags/tag164.xml"/><Relationship Id="rId5" Type="http://schemas.openxmlformats.org/officeDocument/2006/relationships/tags" Target="../tags/tag163.xml"/><Relationship Id="rId4" Type="http://schemas.openxmlformats.org/officeDocument/2006/relationships/tags" Target="../tags/tag162.xml"/><Relationship Id="rId9" Type="http://schemas.openxmlformats.org/officeDocument/2006/relationships/image" Target="../media/image24.png"/></Relationships>
</file>

<file path=ppt/slides/_rels/slide21.xml.rels><?xml version="1.0" encoding="UTF-8" standalone="yes"?>
<Relationships xmlns="http://schemas.openxmlformats.org/package/2006/relationships"><Relationship Id="rId8" Type="http://schemas.openxmlformats.org/officeDocument/2006/relationships/tags" Target="../tags/tag172.xml"/><Relationship Id="rId13" Type="http://schemas.openxmlformats.org/officeDocument/2006/relationships/image" Target="../media/image26.png"/><Relationship Id="rId3" Type="http://schemas.openxmlformats.org/officeDocument/2006/relationships/tags" Target="../tags/tag167.xml"/><Relationship Id="rId7" Type="http://schemas.openxmlformats.org/officeDocument/2006/relationships/tags" Target="../tags/tag171.xml"/><Relationship Id="rId12" Type="http://schemas.openxmlformats.org/officeDocument/2006/relationships/image" Target="../media/image25.jpeg"/><Relationship Id="rId2" Type="http://schemas.openxmlformats.org/officeDocument/2006/relationships/tags" Target="../tags/tag166.xml"/><Relationship Id="rId1" Type="http://schemas.openxmlformats.org/officeDocument/2006/relationships/tags" Target="../tags/tag165.xml"/><Relationship Id="rId6" Type="http://schemas.openxmlformats.org/officeDocument/2006/relationships/tags" Target="../tags/tag170.xml"/><Relationship Id="rId11" Type="http://schemas.openxmlformats.org/officeDocument/2006/relationships/notesSlide" Target="../notesSlides/notesSlide20.xml"/><Relationship Id="rId5" Type="http://schemas.openxmlformats.org/officeDocument/2006/relationships/tags" Target="../tags/tag169.xml"/><Relationship Id="rId15" Type="http://schemas.openxmlformats.org/officeDocument/2006/relationships/image" Target="../media/image28.jpeg"/><Relationship Id="rId10" Type="http://schemas.openxmlformats.org/officeDocument/2006/relationships/slideLayout" Target="../slideLayouts/slideLayout2.xml"/><Relationship Id="rId4" Type="http://schemas.openxmlformats.org/officeDocument/2006/relationships/tags" Target="../tags/tag168.xml"/><Relationship Id="rId9" Type="http://schemas.openxmlformats.org/officeDocument/2006/relationships/tags" Target="../tags/tag173.xml"/><Relationship Id="rId14" Type="http://schemas.openxmlformats.org/officeDocument/2006/relationships/image" Target="../media/image27.png"/></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1.xml"/><Relationship Id="rId3" Type="http://schemas.openxmlformats.org/officeDocument/2006/relationships/tags" Target="../tags/tag176.xml"/><Relationship Id="rId7" Type="http://schemas.openxmlformats.org/officeDocument/2006/relationships/slideLayout" Target="../slideLayouts/slideLayout2.xml"/><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tags" Target="../tags/tag179.xml"/><Relationship Id="rId5" Type="http://schemas.openxmlformats.org/officeDocument/2006/relationships/tags" Target="../tags/tag178.xml"/><Relationship Id="rId4" Type="http://schemas.openxmlformats.org/officeDocument/2006/relationships/tags" Target="../tags/tag177.xml"/><Relationship Id="rId9"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80.xml"/><Relationship Id="rId5" Type="http://schemas.openxmlformats.org/officeDocument/2006/relationships/image" Target="../media/image31.png"/><Relationship Id="rId4" Type="http://schemas.openxmlformats.org/officeDocument/2006/relationships/image" Target="../media/image30.jpeg"/></Relationships>
</file>

<file path=ppt/slides/_rels/slide24.xml.rels><?xml version="1.0" encoding="UTF-8" standalone="yes"?>
<Relationships xmlns="http://schemas.openxmlformats.org/package/2006/relationships"><Relationship Id="rId8" Type="http://schemas.openxmlformats.org/officeDocument/2006/relationships/tags" Target="../tags/tag188.xml"/><Relationship Id="rId3" Type="http://schemas.openxmlformats.org/officeDocument/2006/relationships/tags" Target="../tags/tag183.xml"/><Relationship Id="rId7" Type="http://schemas.openxmlformats.org/officeDocument/2006/relationships/tags" Target="../tags/tag187.xml"/><Relationship Id="rId12" Type="http://schemas.openxmlformats.org/officeDocument/2006/relationships/image" Target="../media/image32.png"/><Relationship Id="rId2" Type="http://schemas.openxmlformats.org/officeDocument/2006/relationships/tags" Target="../tags/tag182.xml"/><Relationship Id="rId1" Type="http://schemas.openxmlformats.org/officeDocument/2006/relationships/tags" Target="../tags/tag181.xml"/><Relationship Id="rId6" Type="http://schemas.openxmlformats.org/officeDocument/2006/relationships/tags" Target="../tags/tag186.xml"/><Relationship Id="rId11" Type="http://schemas.openxmlformats.org/officeDocument/2006/relationships/notesSlide" Target="../notesSlides/notesSlide23.xml"/><Relationship Id="rId5" Type="http://schemas.openxmlformats.org/officeDocument/2006/relationships/tags" Target="../tags/tag185.xml"/><Relationship Id="rId10" Type="http://schemas.openxmlformats.org/officeDocument/2006/relationships/slideLayout" Target="../slideLayouts/slideLayout2.xml"/><Relationship Id="rId4" Type="http://schemas.openxmlformats.org/officeDocument/2006/relationships/tags" Target="../tags/tag184.xml"/><Relationship Id="rId9" Type="http://schemas.openxmlformats.org/officeDocument/2006/relationships/tags" Target="../tags/tag189.xml"/></Relationships>
</file>

<file path=ppt/slides/_rels/slide25.xml.rels><?xml version="1.0" encoding="UTF-8" standalone="yes"?>
<Relationships xmlns="http://schemas.openxmlformats.org/package/2006/relationships"><Relationship Id="rId3" Type="http://schemas.openxmlformats.org/officeDocument/2006/relationships/tags" Target="../tags/tag192.xml"/><Relationship Id="rId7" Type="http://schemas.openxmlformats.org/officeDocument/2006/relationships/notesSlide" Target="../notesSlides/notesSlide24.xml"/><Relationship Id="rId2" Type="http://schemas.openxmlformats.org/officeDocument/2006/relationships/tags" Target="../tags/tag191.xml"/><Relationship Id="rId1" Type="http://schemas.openxmlformats.org/officeDocument/2006/relationships/tags" Target="../tags/tag190.xml"/><Relationship Id="rId6" Type="http://schemas.openxmlformats.org/officeDocument/2006/relationships/slideLayout" Target="../slideLayouts/slideLayout2.xml"/><Relationship Id="rId5" Type="http://schemas.openxmlformats.org/officeDocument/2006/relationships/tags" Target="../tags/tag194.xml"/><Relationship Id="rId4" Type="http://schemas.openxmlformats.org/officeDocument/2006/relationships/tags" Target="../tags/tag193.xml"/></Relationships>
</file>

<file path=ppt/slides/_rels/slide26.xml.rels><?xml version="1.0" encoding="UTF-8" standalone="yes"?>
<Relationships xmlns="http://schemas.openxmlformats.org/package/2006/relationships"><Relationship Id="rId8" Type="http://schemas.openxmlformats.org/officeDocument/2006/relationships/tags" Target="../tags/tag202.xml"/><Relationship Id="rId13" Type="http://schemas.openxmlformats.org/officeDocument/2006/relationships/slideLayout" Target="../slideLayouts/slideLayout2.xml"/><Relationship Id="rId18" Type="http://schemas.openxmlformats.org/officeDocument/2006/relationships/image" Target="../media/image29.png"/><Relationship Id="rId3" Type="http://schemas.openxmlformats.org/officeDocument/2006/relationships/tags" Target="../tags/tag197.xml"/><Relationship Id="rId7" Type="http://schemas.openxmlformats.org/officeDocument/2006/relationships/tags" Target="../tags/tag201.xml"/><Relationship Id="rId12" Type="http://schemas.openxmlformats.org/officeDocument/2006/relationships/tags" Target="../tags/tag206.xml"/><Relationship Id="rId17" Type="http://schemas.openxmlformats.org/officeDocument/2006/relationships/image" Target="../media/image35.png"/><Relationship Id="rId2" Type="http://schemas.openxmlformats.org/officeDocument/2006/relationships/tags" Target="../tags/tag196.xml"/><Relationship Id="rId16" Type="http://schemas.openxmlformats.org/officeDocument/2006/relationships/image" Target="../media/image34.png"/><Relationship Id="rId1" Type="http://schemas.openxmlformats.org/officeDocument/2006/relationships/tags" Target="../tags/tag195.xml"/><Relationship Id="rId6" Type="http://schemas.openxmlformats.org/officeDocument/2006/relationships/tags" Target="../tags/tag200.xml"/><Relationship Id="rId11" Type="http://schemas.openxmlformats.org/officeDocument/2006/relationships/tags" Target="../tags/tag205.xml"/><Relationship Id="rId5" Type="http://schemas.openxmlformats.org/officeDocument/2006/relationships/tags" Target="../tags/tag199.xml"/><Relationship Id="rId15" Type="http://schemas.openxmlformats.org/officeDocument/2006/relationships/image" Target="../media/image33.png"/><Relationship Id="rId10" Type="http://schemas.openxmlformats.org/officeDocument/2006/relationships/tags" Target="../tags/tag204.xml"/><Relationship Id="rId4" Type="http://schemas.openxmlformats.org/officeDocument/2006/relationships/tags" Target="../tags/tag198.xml"/><Relationship Id="rId9" Type="http://schemas.openxmlformats.org/officeDocument/2006/relationships/tags" Target="../tags/tag203.xml"/><Relationship Id="rId14"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8" Type="http://schemas.openxmlformats.org/officeDocument/2006/relationships/tags" Target="../tags/tag214.xml"/><Relationship Id="rId13" Type="http://schemas.openxmlformats.org/officeDocument/2006/relationships/notesSlide" Target="../notesSlides/notesSlide26.xml"/><Relationship Id="rId3" Type="http://schemas.openxmlformats.org/officeDocument/2006/relationships/tags" Target="../tags/tag209.xml"/><Relationship Id="rId7" Type="http://schemas.openxmlformats.org/officeDocument/2006/relationships/tags" Target="../tags/tag213.xml"/><Relationship Id="rId12" Type="http://schemas.openxmlformats.org/officeDocument/2006/relationships/slideLayout" Target="../slideLayouts/slideLayout2.xml"/><Relationship Id="rId2" Type="http://schemas.openxmlformats.org/officeDocument/2006/relationships/tags" Target="../tags/tag208.xml"/><Relationship Id="rId16" Type="http://schemas.openxmlformats.org/officeDocument/2006/relationships/image" Target="../media/image37.png"/><Relationship Id="rId1" Type="http://schemas.openxmlformats.org/officeDocument/2006/relationships/tags" Target="../tags/tag207.xml"/><Relationship Id="rId6" Type="http://schemas.openxmlformats.org/officeDocument/2006/relationships/tags" Target="../tags/tag212.xml"/><Relationship Id="rId11" Type="http://schemas.openxmlformats.org/officeDocument/2006/relationships/tags" Target="../tags/tag217.xml"/><Relationship Id="rId5" Type="http://schemas.openxmlformats.org/officeDocument/2006/relationships/tags" Target="../tags/tag211.xml"/><Relationship Id="rId15" Type="http://schemas.openxmlformats.org/officeDocument/2006/relationships/image" Target="../media/image33.png"/><Relationship Id="rId10" Type="http://schemas.openxmlformats.org/officeDocument/2006/relationships/tags" Target="../tags/tag216.xml"/><Relationship Id="rId4" Type="http://schemas.openxmlformats.org/officeDocument/2006/relationships/tags" Target="../tags/tag210.xml"/><Relationship Id="rId9" Type="http://schemas.openxmlformats.org/officeDocument/2006/relationships/tags" Target="../tags/tag215.xml"/><Relationship Id="rId14" Type="http://schemas.openxmlformats.org/officeDocument/2006/relationships/image" Target="../media/image36.png"/></Relationships>
</file>

<file path=ppt/slides/_rels/slide28.xml.rels><?xml version="1.0" encoding="UTF-8" standalone="yes"?>
<Relationships xmlns="http://schemas.openxmlformats.org/package/2006/relationships"><Relationship Id="rId8" Type="http://schemas.openxmlformats.org/officeDocument/2006/relationships/tags" Target="../tags/tag225.xml"/><Relationship Id="rId3" Type="http://schemas.openxmlformats.org/officeDocument/2006/relationships/tags" Target="../tags/tag220.xml"/><Relationship Id="rId7" Type="http://schemas.openxmlformats.org/officeDocument/2006/relationships/tags" Target="../tags/tag224.xml"/><Relationship Id="rId12" Type="http://schemas.openxmlformats.org/officeDocument/2006/relationships/image" Target="../media/image38.png"/><Relationship Id="rId2" Type="http://schemas.openxmlformats.org/officeDocument/2006/relationships/tags" Target="../tags/tag219.xml"/><Relationship Id="rId1" Type="http://schemas.openxmlformats.org/officeDocument/2006/relationships/tags" Target="../tags/tag218.xml"/><Relationship Id="rId6" Type="http://schemas.openxmlformats.org/officeDocument/2006/relationships/tags" Target="../tags/tag223.xml"/><Relationship Id="rId11" Type="http://schemas.openxmlformats.org/officeDocument/2006/relationships/notesSlide" Target="../notesSlides/notesSlide27.xml"/><Relationship Id="rId5" Type="http://schemas.openxmlformats.org/officeDocument/2006/relationships/tags" Target="../tags/tag222.xml"/><Relationship Id="rId10" Type="http://schemas.openxmlformats.org/officeDocument/2006/relationships/slideLayout" Target="../slideLayouts/slideLayout2.xml"/><Relationship Id="rId4" Type="http://schemas.openxmlformats.org/officeDocument/2006/relationships/tags" Target="../tags/tag221.xml"/><Relationship Id="rId9" Type="http://schemas.openxmlformats.org/officeDocument/2006/relationships/tags" Target="../tags/tag226.xml"/></Relationships>
</file>

<file path=ppt/slides/_rels/slide29.xml.rels><?xml version="1.0" encoding="UTF-8" standalone="yes"?>
<Relationships xmlns="http://schemas.openxmlformats.org/package/2006/relationships"><Relationship Id="rId3" Type="http://schemas.openxmlformats.org/officeDocument/2006/relationships/tags" Target="../tags/tag229.xml"/><Relationship Id="rId7" Type="http://schemas.openxmlformats.org/officeDocument/2006/relationships/notesSlide" Target="../notesSlides/notesSlide28.xml"/><Relationship Id="rId2" Type="http://schemas.openxmlformats.org/officeDocument/2006/relationships/tags" Target="../tags/tag228.xml"/><Relationship Id="rId1" Type="http://schemas.openxmlformats.org/officeDocument/2006/relationships/tags" Target="../tags/tag227.xml"/><Relationship Id="rId6" Type="http://schemas.openxmlformats.org/officeDocument/2006/relationships/slideLayout" Target="../slideLayouts/slideLayout2.xml"/><Relationship Id="rId5" Type="http://schemas.openxmlformats.org/officeDocument/2006/relationships/tags" Target="../tags/tag231.xml"/><Relationship Id="rId4" Type="http://schemas.openxmlformats.org/officeDocument/2006/relationships/tags" Target="../tags/tag230.xml"/></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71.xml"/><Relationship Id="rId7" Type="http://schemas.openxmlformats.org/officeDocument/2006/relationships/tags" Target="../tags/tag75.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tags" Target="../tags/tag74.xml"/><Relationship Id="rId5" Type="http://schemas.openxmlformats.org/officeDocument/2006/relationships/tags" Target="../tags/tag73.xml"/><Relationship Id="rId10" Type="http://schemas.openxmlformats.org/officeDocument/2006/relationships/image" Target="../media/image4.png"/><Relationship Id="rId4" Type="http://schemas.openxmlformats.org/officeDocument/2006/relationships/tags" Target="../tags/tag72.xml"/><Relationship Id="rId9"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tags" Target="../tags/tag234.xml"/><Relationship Id="rId7" Type="http://schemas.openxmlformats.org/officeDocument/2006/relationships/notesSlide" Target="../notesSlides/notesSlide29.xml"/><Relationship Id="rId2" Type="http://schemas.openxmlformats.org/officeDocument/2006/relationships/tags" Target="../tags/tag233.xml"/><Relationship Id="rId1" Type="http://schemas.openxmlformats.org/officeDocument/2006/relationships/tags" Target="../tags/tag232.xml"/><Relationship Id="rId6" Type="http://schemas.openxmlformats.org/officeDocument/2006/relationships/slideLayout" Target="../slideLayouts/slideLayout2.xml"/><Relationship Id="rId5" Type="http://schemas.openxmlformats.org/officeDocument/2006/relationships/tags" Target="../tags/tag236.xml"/><Relationship Id="rId4" Type="http://schemas.openxmlformats.org/officeDocument/2006/relationships/tags" Target="../tags/tag23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tags" Target="../tags/tag244.xml"/><Relationship Id="rId13" Type="http://schemas.openxmlformats.org/officeDocument/2006/relationships/tags" Target="../tags/tag249.xml"/><Relationship Id="rId18" Type="http://schemas.openxmlformats.org/officeDocument/2006/relationships/tags" Target="../tags/tag254.xml"/><Relationship Id="rId26" Type="http://schemas.openxmlformats.org/officeDocument/2006/relationships/tags" Target="../tags/tag262.xml"/><Relationship Id="rId3" Type="http://schemas.openxmlformats.org/officeDocument/2006/relationships/tags" Target="../tags/tag239.xml"/><Relationship Id="rId21" Type="http://schemas.openxmlformats.org/officeDocument/2006/relationships/tags" Target="../tags/tag257.xml"/><Relationship Id="rId34" Type="http://schemas.openxmlformats.org/officeDocument/2006/relationships/image" Target="../media/image44.png"/><Relationship Id="rId7" Type="http://schemas.openxmlformats.org/officeDocument/2006/relationships/tags" Target="../tags/tag243.xml"/><Relationship Id="rId12" Type="http://schemas.openxmlformats.org/officeDocument/2006/relationships/tags" Target="../tags/tag248.xml"/><Relationship Id="rId17" Type="http://schemas.openxmlformats.org/officeDocument/2006/relationships/tags" Target="../tags/tag253.xml"/><Relationship Id="rId25" Type="http://schemas.openxmlformats.org/officeDocument/2006/relationships/tags" Target="../tags/tag261.xml"/><Relationship Id="rId33" Type="http://schemas.openxmlformats.org/officeDocument/2006/relationships/image" Target="../media/image43.png"/><Relationship Id="rId2" Type="http://schemas.openxmlformats.org/officeDocument/2006/relationships/tags" Target="../tags/tag238.xml"/><Relationship Id="rId16" Type="http://schemas.openxmlformats.org/officeDocument/2006/relationships/tags" Target="../tags/tag252.xml"/><Relationship Id="rId20" Type="http://schemas.openxmlformats.org/officeDocument/2006/relationships/tags" Target="../tags/tag256.xml"/><Relationship Id="rId29" Type="http://schemas.openxmlformats.org/officeDocument/2006/relationships/image" Target="../media/image39.png"/><Relationship Id="rId1" Type="http://schemas.openxmlformats.org/officeDocument/2006/relationships/tags" Target="../tags/tag237.xml"/><Relationship Id="rId6" Type="http://schemas.openxmlformats.org/officeDocument/2006/relationships/tags" Target="../tags/tag242.xml"/><Relationship Id="rId11" Type="http://schemas.openxmlformats.org/officeDocument/2006/relationships/tags" Target="../tags/tag247.xml"/><Relationship Id="rId24" Type="http://schemas.openxmlformats.org/officeDocument/2006/relationships/tags" Target="../tags/tag260.xml"/><Relationship Id="rId32" Type="http://schemas.openxmlformats.org/officeDocument/2006/relationships/image" Target="../media/image42.png"/><Relationship Id="rId5" Type="http://schemas.openxmlformats.org/officeDocument/2006/relationships/tags" Target="../tags/tag241.xml"/><Relationship Id="rId15" Type="http://schemas.openxmlformats.org/officeDocument/2006/relationships/tags" Target="../tags/tag251.xml"/><Relationship Id="rId23" Type="http://schemas.openxmlformats.org/officeDocument/2006/relationships/tags" Target="../tags/tag259.xml"/><Relationship Id="rId28" Type="http://schemas.openxmlformats.org/officeDocument/2006/relationships/notesSlide" Target="../notesSlides/notesSlide31.xml"/><Relationship Id="rId10" Type="http://schemas.openxmlformats.org/officeDocument/2006/relationships/tags" Target="../tags/tag246.xml"/><Relationship Id="rId19" Type="http://schemas.openxmlformats.org/officeDocument/2006/relationships/tags" Target="../tags/tag255.xml"/><Relationship Id="rId31" Type="http://schemas.openxmlformats.org/officeDocument/2006/relationships/image" Target="../media/image41.png"/><Relationship Id="rId4" Type="http://schemas.openxmlformats.org/officeDocument/2006/relationships/tags" Target="../tags/tag240.xml"/><Relationship Id="rId9" Type="http://schemas.openxmlformats.org/officeDocument/2006/relationships/tags" Target="../tags/tag245.xml"/><Relationship Id="rId14" Type="http://schemas.openxmlformats.org/officeDocument/2006/relationships/tags" Target="../tags/tag250.xml"/><Relationship Id="rId22" Type="http://schemas.openxmlformats.org/officeDocument/2006/relationships/tags" Target="../tags/tag258.xml"/><Relationship Id="rId27" Type="http://schemas.openxmlformats.org/officeDocument/2006/relationships/slideLayout" Target="../slideLayouts/slideLayout2.xml"/><Relationship Id="rId30" Type="http://schemas.openxmlformats.org/officeDocument/2006/relationships/image" Target="../media/image40.png"/><Relationship Id="rId35" Type="http://schemas.openxmlformats.org/officeDocument/2006/relationships/image" Target="../media/image45.jpeg"/></Relationships>
</file>

<file path=ppt/slides/_rels/slide33.xml.rels><?xml version="1.0" encoding="UTF-8" standalone="yes"?>
<Relationships xmlns="http://schemas.openxmlformats.org/package/2006/relationships"><Relationship Id="rId8" Type="http://schemas.openxmlformats.org/officeDocument/2006/relationships/tags" Target="../tags/tag270.xml"/><Relationship Id="rId13" Type="http://schemas.openxmlformats.org/officeDocument/2006/relationships/tags" Target="../tags/tag275.xml"/><Relationship Id="rId18" Type="http://schemas.openxmlformats.org/officeDocument/2006/relationships/tags" Target="../tags/tag280.xml"/><Relationship Id="rId3" Type="http://schemas.openxmlformats.org/officeDocument/2006/relationships/tags" Target="../tags/tag265.xml"/><Relationship Id="rId21" Type="http://schemas.openxmlformats.org/officeDocument/2006/relationships/tags" Target="../tags/tag283.xml"/><Relationship Id="rId7" Type="http://schemas.openxmlformats.org/officeDocument/2006/relationships/tags" Target="../tags/tag269.xml"/><Relationship Id="rId12" Type="http://schemas.openxmlformats.org/officeDocument/2006/relationships/tags" Target="../tags/tag274.xml"/><Relationship Id="rId17" Type="http://schemas.openxmlformats.org/officeDocument/2006/relationships/tags" Target="../tags/tag279.xml"/><Relationship Id="rId2" Type="http://schemas.openxmlformats.org/officeDocument/2006/relationships/tags" Target="../tags/tag264.xml"/><Relationship Id="rId16" Type="http://schemas.openxmlformats.org/officeDocument/2006/relationships/tags" Target="../tags/tag278.xml"/><Relationship Id="rId20" Type="http://schemas.openxmlformats.org/officeDocument/2006/relationships/tags" Target="../tags/tag282.xml"/><Relationship Id="rId1" Type="http://schemas.openxmlformats.org/officeDocument/2006/relationships/tags" Target="../tags/tag263.xml"/><Relationship Id="rId6" Type="http://schemas.openxmlformats.org/officeDocument/2006/relationships/tags" Target="../tags/tag268.xml"/><Relationship Id="rId11" Type="http://schemas.openxmlformats.org/officeDocument/2006/relationships/tags" Target="../tags/tag273.xml"/><Relationship Id="rId24" Type="http://schemas.openxmlformats.org/officeDocument/2006/relationships/notesSlide" Target="../notesSlides/notesSlide32.xml"/><Relationship Id="rId5" Type="http://schemas.openxmlformats.org/officeDocument/2006/relationships/tags" Target="../tags/tag267.xml"/><Relationship Id="rId15" Type="http://schemas.openxmlformats.org/officeDocument/2006/relationships/tags" Target="../tags/tag277.xml"/><Relationship Id="rId23" Type="http://schemas.openxmlformats.org/officeDocument/2006/relationships/slideLayout" Target="../slideLayouts/slideLayout2.xml"/><Relationship Id="rId10" Type="http://schemas.openxmlformats.org/officeDocument/2006/relationships/tags" Target="../tags/tag272.xml"/><Relationship Id="rId19" Type="http://schemas.openxmlformats.org/officeDocument/2006/relationships/tags" Target="../tags/tag281.xml"/><Relationship Id="rId4" Type="http://schemas.openxmlformats.org/officeDocument/2006/relationships/tags" Target="../tags/tag266.xml"/><Relationship Id="rId9" Type="http://schemas.openxmlformats.org/officeDocument/2006/relationships/tags" Target="../tags/tag271.xml"/><Relationship Id="rId14" Type="http://schemas.openxmlformats.org/officeDocument/2006/relationships/tags" Target="../tags/tag276.xml"/><Relationship Id="rId22" Type="http://schemas.openxmlformats.org/officeDocument/2006/relationships/tags" Target="../tags/tag284.xml"/></Relationships>
</file>

<file path=ppt/slides/_rels/slide34.xml.rels><?xml version="1.0" encoding="UTF-8" standalone="yes"?>
<Relationships xmlns="http://schemas.openxmlformats.org/package/2006/relationships"><Relationship Id="rId8" Type="http://schemas.openxmlformats.org/officeDocument/2006/relationships/tags" Target="../tags/tag292.xml"/><Relationship Id="rId13" Type="http://schemas.openxmlformats.org/officeDocument/2006/relationships/tags" Target="../tags/tag297.xml"/><Relationship Id="rId18" Type="http://schemas.openxmlformats.org/officeDocument/2006/relationships/tags" Target="../tags/tag302.xml"/><Relationship Id="rId3" Type="http://schemas.openxmlformats.org/officeDocument/2006/relationships/tags" Target="../tags/tag287.xml"/><Relationship Id="rId21" Type="http://schemas.openxmlformats.org/officeDocument/2006/relationships/notesSlide" Target="../notesSlides/notesSlide33.xml"/><Relationship Id="rId7" Type="http://schemas.openxmlformats.org/officeDocument/2006/relationships/tags" Target="../tags/tag291.xml"/><Relationship Id="rId12" Type="http://schemas.openxmlformats.org/officeDocument/2006/relationships/tags" Target="../tags/tag296.xml"/><Relationship Id="rId17" Type="http://schemas.openxmlformats.org/officeDocument/2006/relationships/tags" Target="../tags/tag301.xml"/><Relationship Id="rId2" Type="http://schemas.openxmlformats.org/officeDocument/2006/relationships/tags" Target="../tags/tag286.xml"/><Relationship Id="rId16" Type="http://schemas.openxmlformats.org/officeDocument/2006/relationships/tags" Target="../tags/tag300.xml"/><Relationship Id="rId20" Type="http://schemas.openxmlformats.org/officeDocument/2006/relationships/slideLayout" Target="../slideLayouts/slideLayout2.xml"/><Relationship Id="rId1" Type="http://schemas.openxmlformats.org/officeDocument/2006/relationships/tags" Target="../tags/tag285.xml"/><Relationship Id="rId6" Type="http://schemas.openxmlformats.org/officeDocument/2006/relationships/tags" Target="../tags/tag290.xml"/><Relationship Id="rId11" Type="http://schemas.openxmlformats.org/officeDocument/2006/relationships/tags" Target="../tags/tag295.xml"/><Relationship Id="rId5" Type="http://schemas.openxmlformats.org/officeDocument/2006/relationships/tags" Target="../tags/tag289.xml"/><Relationship Id="rId15" Type="http://schemas.openxmlformats.org/officeDocument/2006/relationships/tags" Target="../tags/tag299.xml"/><Relationship Id="rId10" Type="http://schemas.openxmlformats.org/officeDocument/2006/relationships/tags" Target="../tags/tag294.xml"/><Relationship Id="rId19" Type="http://schemas.openxmlformats.org/officeDocument/2006/relationships/tags" Target="../tags/tag303.xml"/><Relationship Id="rId4" Type="http://schemas.openxmlformats.org/officeDocument/2006/relationships/tags" Target="../tags/tag288.xml"/><Relationship Id="rId9" Type="http://schemas.openxmlformats.org/officeDocument/2006/relationships/tags" Target="../tags/tag293.xml"/><Relationship Id="rId14" Type="http://schemas.openxmlformats.org/officeDocument/2006/relationships/tags" Target="../tags/tag298.xml"/></Relationships>
</file>

<file path=ppt/slides/_rels/slide35.xml.rels><?xml version="1.0" encoding="UTF-8" standalone="yes"?>
<Relationships xmlns="http://schemas.openxmlformats.org/package/2006/relationships"><Relationship Id="rId8" Type="http://schemas.openxmlformats.org/officeDocument/2006/relationships/tags" Target="../tags/tag311.xml"/><Relationship Id="rId13" Type="http://schemas.openxmlformats.org/officeDocument/2006/relationships/tags" Target="../tags/tag316.xml"/><Relationship Id="rId18" Type="http://schemas.openxmlformats.org/officeDocument/2006/relationships/tags" Target="../tags/tag321.xml"/><Relationship Id="rId26" Type="http://schemas.openxmlformats.org/officeDocument/2006/relationships/tags" Target="../tags/tag329.xml"/><Relationship Id="rId3" Type="http://schemas.openxmlformats.org/officeDocument/2006/relationships/tags" Target="../tags/tag306.xml"/><Relationship Id="rId21" Type="http://schemas.openxmlformats.org/officeDocument/2006/relationships/tags" Target="../tags/tag324.xml"/><Relationship Id="rId7" Type="http://schemas.openxmlformats.org/officeDocument/2006/relationships/tags" Target="../tags/tag310.xml"/><Relationship Id="rId12" Type="http://schemas.openxmlformats.org/officeDocument/2006/relationships/tags" Target="../tags/tag315.xml"/><Relationship Id="rId17" Type="http://schemas.openxmlformats.org/officeDocument/2006/relationships/tags" Target="../tags/tag320.xml"/><Relationship Id="rId25" Type="http://schemas.openxmlformats.org/officeDocument/2006/relationships/tags" Target="../tags/tag328.xml"/><Relationship Id="rId2" Type="http://schemas.openxmlformats.org/officeDocument/2006/relationships/tags" Target="../tags/tag305.xml"/><Relationship Id="rId16" Type="http://schemas.openxmlformats.org/officeDocument/2006/relationships/tags" Target="../tags/tag319.xml"/><Relationship Id="rId20" Type="http://schemas.openxmlformats.org/officeDocument/2006/relationships/tags" Target="../tags/tag323.xml"/><Relationship Id="rId29" Type="http://schemas.openxmlformats.org/officeDocument/2006/relationships/slideLayout" Target="../slideLayouts/slideLayout2.xml"/><Relationship Id="rId1" Type="http://schemas.openxmlformats.org/officeDocument/2006/relationships/tags" Target="../tags/tag304.xml"/><Relationship Id="rId6" Type="http://schemas.openxmlformats.org/officeDocument/2006/relationships/tags" Target="../tags/tag309.xml"/><Relationship Id="rId11" Type="http://schemas.openxmlformats.org/officeDocument/2006/relationships/tags" Target="../tags/tag314.xml"/><Relationship Id="rId24" Type="http://schemas.openxmlformats.org/officeDocument/2006/relationships/tags" Target="../tags/tag327.xml"/><Relationship Id="rId5" Type="http://schemas.openxmlformats.org/officeDocument/2006/relationships/tags" Target="../tags/tag308.xml"/><Relationship Id="rId15" Type="http://schemas.openxmlformats.org/officeDocument/2006/relationships/tags" Target="../tags/tag318.xml"/><Relationship Id="rId23" Type="http://schemas.openxmlformats.org/officeDocument/2006/relationships/tags" Target="../tags/tag326.xml"/><Relationship Id="rId28" Type="http://schemas.openxmlformats.org/officeDocument/2006/relationships/tags" Target="../tags/tag331.xml"/><Relationship Id="rId10" Type="http://schemas.openxmlformats.org/officeDocument/2006/relationships/tags" Target="../tags/tag313.xml"/><Relationship Id="rId19" Type="http://schemas.openxmlformats.org/officeDocument/2006/relationships/tags" Target="../tags/tag322.xml"/><Relationship Id="rId4" Type="http://schemas.openxmlformats.org/officeDocument/2006/relationships/tags" Target="../tags/tag307.xml"/><Relationship Id="rId9" Type="http://schemas.openxmlformats.org/officeDocument/2006/relationships/tags" Target="../tags/tag312.xml"/><Relationship Id="rId14" Type="http://schemas.openxmlformats.org/officeDocument/2006/relationships/tags" Target="../tags/tag317.xml"/><Relationship Id="rId22" Type="http://schemas.openxmlformats.org/officeDocument/2006/relationships/tags" Target="../tags/tag325.xml"/><Relationship Id="rId27" Type="http://schemas.openxmlformats.org/officeDocument/2006/relationships/tags" Target="../tags/tag330.xml"/><Relationship Id="rId30"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334.xml"/><Relationship Id="rId7" Type="http://schemas.openxmlformats.org/officeDocument/2006/relationships/tags" Target="../tags/tag338.xml"/><Relationship Id="rId2" Type="http://schemas.openxmlformats.org/officeDocument/2006/relationships/tags" Target="../tags/tag333.xml"/><Relationship Id="rId1" Type="http://schemas.openxmlformats.org/officeDocument/2006/relationships/tags" Target="../tags/tag332.xml"/><Relationship Id="rId6" Type="http://schemas.openxmlformats.org/officeDocument/2006/relationships/tags" Target="../tags/tag337.xml"/><Relationship Id="rId11" Type="http://schemas.openxmlformats.org/officeDocument/2006/relationships/image" Target="../media/image47.png"/><Relationship Id="rId5" Type="http://schemas.openxmlformats.org/officeDocument/2006/relationships/tags" Target="../tags/tag336.xml"/><Relationship Id="rId10" Type="http://schemas.openxmlformats.org/officeDocument/2006/relationships/image" Target="../media/image46.png"/><Relationship Id="rId4" Type="http://schemas.openxmlformats.org/officeDocument/2006/relationships/tags" Target="../tags/tag335.xml"/><Relationship Id="rId9"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78.xml"/><Relationship Id="rId7" Type="http://schemas.openxmlformats.org/officeDocument/2006/relationships/tags" Target="../tags/tag82.xml"/><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tags" Target="../tags/tag81.xml"/><Relationship Id="rId5" Type="http://schemas.openxmlformats.org/officeDocument/2006/relationships/tags" Target="../tags/tag80.xml"/><Relationship Id="rId10" Type="http://schemas.openxmlformats.org/officeDocument/2006/relationships/image" Target="../media/image5.png"/><Relationship Id="rId4" Type="http://schemas.openxmlformats.org/officeDocument/2006/relationships/tags" Target="../tags/tag79.xml"/><Relationship Id="rId9"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tags" Target="../tags/tag85.xml"/><Relationship Id="rId7" Type="http://schemas.openxmlformats.org/officeDocument/2006/relationships/hyperlink" Target="http://youtu.be/J6UAYZxFwLc" TargetMode="External"/><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notesSlide" Target="../notesSlides/notesSlide5.xml"/><Relationship Id="rId5" Type="http://schemas.openxmlformats.org/officeDocument/2006/relationships/slideLayout" Target="../slideLayouts/slideLayout9.xml"/><Relationship Id="rId4" Type="http://schemas.openxmlformats.org/officeDocument/2006/relationships/tags" Target="../tags/tag86.xml"/></Relationships>
</file>

<file path=ppt/slides/_rels/slide6.xml.rels><?xml version="1.0" encoding="UTF-8" standalone="yes"?>
<Relationships xmlns="http://schemas.openxmlformats.org/package/2006/relationships"><Relationship Id="rId8" Type="http://schemas.openxmlformats.org/officeDocument/2006/relationships/tags" Target="../tags/tag94.xml"/><Relationship Id="rId13" Type="http://schemas.openxmlformats.org/officeDocument/2006/relationships/image" Target="../media/image7.jpeg"/><Relationship Id="rId3" Type="http://schemas.openxmlformats.org/officeDocument/2006/relationships/tags" Target="../tags/tag89.xml"/><Relationship Id="rId7" Type="http://schemas.openxmlformats.org/officeDocument/2006/relationships/tags" Target="../tags/tag93.xml"/><Relationship Id="rId12" Type="http://schemas.openxmlformats.org/officeDocument/2006/relationships/image" Target="../media/image6.jpe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tags" Target="../tags/tag92.xml"/><Relationship Id="rId11" Type="http://schemas.openxmlformats.org/officeDocument/2006/relationships/notesSlide" Target="../notesSlides/notesSlide6.xml"/><Relationship Id="rId5" Type="http://schemas.openxmlformats.org/officeDocument/2006/relationships/tags" Target="../tags/tag91.xml"/><Relationship Id="rId10" Type="http://schemas.openxmlformats.org/officeDocument/2006/relationships/slideLayout" Target="../slideLayouts/slideLayout2.xml"/><Relationship Id="rId4" Type="http://schemas.openxmlformats.org/officeDocument/2006/relationships/tags" Target="../tags/tag90.xml"/><Relationship Id="rId9" Type="http://schemas.openxmlformats.org/officeDocument/2006/relationships/tags" Target="../tags/tag95.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3" Type="http://schemas.openxmlformats.org/officeDocument/2006/relationships/tags" Target="../tags/tag98.xml"/><Relationship Id="rId7" Type="http://schemas.openxmlformats.org/officeDocument/2006/relationships/slideLayout" Target="../slideLayouts/slideLayout2.xml"/><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tags" Target="../tags/tag101.xml"/><Relationship Id="rId5" Type="http://schemas.openxmlformats.org/officeDocument/2006/relationships/tags" Target="../tags/tag100.xml"/><Relationship Id="rId4" Type="http://schemas.openxmlformats.org/officeDocument/2006/relationships/tags" Target="../tags/tag99.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3" Type="http://schemas.openxmlformats.org/officeDocument/2006/relationships/tags" Target="../tags/tag104.xml"/><Relationship Id="rId7" Type="http://schemas.openxmlformats.org/officeDocument/2006/relationships/slideLayout" Target="../slideLayouts/slideLayout2.xml"/><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tags" Target="../tags/tag107.xml"/><Relationship Id="rId5" Type="http://schemas.openxmlformats.org/officeDocument/2006/relationships/tags" Target="../tags/tag106.xml"/><Relationship Id="rId10" Type="http://schemas.openxmlformats.org/officeDocument/2006/relationships/image" Target="../media/image9.png"/><Relationship Id="rId4" Type="http://schemas.openxmlformats.org/officeDocument/2006/relationships/tags" Target="../tags/tag105.xml"/><Relationship Id="rId9" Type="http://schemas.openxmlformats.org/officeDocument/2006/relationships/hyperlink" Target="http://www.xbox.com/kinec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6"/>
          <p:cNvSpPr>
            <a:spLocks noGrp="1" noChangeArrowheads="1"/>
          </p:cNvSpPr>
          <p:nvPr>
            <p:ph type="ctrTitle"/>
            <p:custDataLst>
              <p:tags r:id="rId2"/>
            </p:custDataLst>
          </p:nvPr>
        </p:nvSpPr>
        <p:spPr/>
        <p:txBody>
          <a:bodyPr/>
          <a:lstStyle/>
          <a:p>
            <a:r>
              <a:rPr lang="en-US" dirty="0" smtClean="0"/>
              <a:t>Introduction</a:t>
            </a:r>
          </a:p>
        </p:txBody>
      </p:sp>
      <p:sp>
        <p:nvSpPr>
          <p:cNvPr id="4" name="Subtitle 3"/>
          <p:cNvSpPr>
            <a:spLocks noGrp="1"/>
          </p:cNvSpPr>
          <p:nvPr>
            <p:ph type="subTitle" idx="1"/>
            <p:custDataLst>
              <p:tags r:id="rId3"/>
            </p:custDataLst>
          </p:nvPr>
        </p:nvSpPr>
        <p:spPr/>
        <p:txBody>
          <a:bodyPr/>
          <a:lstStyle/>
          <a:p>
            <a:r>
              <a:rPr lang="en-US" dirty="0" smtClean="0"/>
              <a:t>CS123: Introduction to Computer Graphics</a:t>
            </a:r>
            <a:endParaRPr lang="en-US" dirty="0"/>
          </a:p>
        </p:txBody>
      </p:sp>
      <p:sp>
        <p:nvSpPr>
          <p:cNvPr id="2" name="TextBox 1"/>
          <p:cNvSpPr txBox="1"/>
          <p:nvPr/>
        </p:nvSpPr>
        <p:spPr>
          <a:xfrm>
            <a:off x="4930007" y="3629024"/>
            <a:ext cx="3459601" cy="246221"/>
          </a:xfrm>
          <a:prstGeom prst="rect">
            <a:avLst/>
          </a:prstGeom>
          <a:noFill/>
        </p:spPr>
        <p:txBody>
          <a:bodyPr wrap="none" rtlCol="0">
            <a:spAutoFit/>
          </a:bodyPr>
          <a:lstStyle/>
          <a:p>
            <a:pPr algn="r"/>
            <a:r>
              <a:rPr lang="en-US" sz="1000" b="0" dirty="0"/>
              <a:t>F</a:t>
            </a:r>
            <a:r>
              <a:rPr lang="en-US" sz="1000" b="0" dirty="0" smtClean="0"/>
              <a:t>inal project from </a:t>
            </a:r>
            <a:r>
              <a:rPr lang="en-US" sz="1000" b="0" dirty="0" smtClean="0"/>
              <a:t>2011 by </a:t>
            </a:r>
            <a:r>
              <a:rPr lang="en-US" sz="1000" b="0" dirty="0" err="1" smtClean="0"/>
              <a:t>akenyon</a:t>
            </a:r>
            <a:r>
              <a:rPr lang="en-US" sz="1000" b="0" dirty="0" smtClean="0"/>
              <a:t>, </a:t>
            </a:r>
            <a:r>
              <a:rPr lang="en-US" sz="1000" b="0" dirty="0" err="1" smtClean="0"/>
              <a:t>kkutt</a:t>
            </a:r>
            <a:r>
              <a:rPr lang="en-US" sz="1000" b="0" dirty="0" smtClean="0"/>
              <a:t>, </a:t>
            </a:r>
            <a:r>
              <a:rPr lang="en-US" sz="1000" b="0" dirty="0" err="1" smtClean="0"/>
              <a:t>pporfili</a:t>
            </a:r>
            <a:endParaRPr lang="en-US" sz="1000" b="0" dirty="0"/>
          </a:p>
        </p:txBody>
      </p:sp>
      <p:pic>
        <p:nvPicPr>
          <p:cNvPr id="3"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75431" y="684346"/>
            <a:ext cx="4514177" cy="2944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custDataLst>
              <p:tags r:id="rId2"/>
            </p:custDataLst>
          </p:nvPr>
        </p:nvSpPr>
        <p:spPr/>
        <p:txBody>
          <a:bodyPr/>
          <a:lstStyle/>
          <a:p>
            <a:r>
              <a:rPr lang="en-US" dirty="0" err="1" smtClean="0"/>
              <a:t>Kinect</a:t>
            </a:r>
            <a:r>
              <a:rPr lang="en-US" dirty="0" smtClean="0"/>
              <a:t> Technology Preview: “Milo”</a:t>
            </a:r>
            <a:endParaRPr lang="en-US" dirty="0"/>
          </a:p>
        </p:txBody>
      </p:sp>
      <p:sp>
        <p:nvSpPr>
          <p:cNvPr id="7" name="Footer Placeholder 6"/>
          <p:cNvSpPr>
            <a:spLocks noGrp="1"/>
          </p:cNvSpPr>
          <p:nvPr>
            <p:ph type="ftr" sz="quarter" idx="11"/>
            <p:custDataLst>
              <p:tags r:id="rId3"/>
            </p:custDataLst>
          </p:nvPr>
        </p:nvSpPr>
        <p:spPr/>
        <p:txBody>
          <a:bodyPr/>
          <a:lstStyle/>
          <a:p>
            <a:r>
              <a:rPr lang="en-US" smtClean="0"/>
              <a:t>Introduction</a:t>
            </a:r>
            <a:endParaRPr lang="en-US"/>
          </a:p>
        </p:txBody>
      </p:sp>
      <p:sp>
        <p:nvSpPr>
          <p:cNvPr id="8" name="Slide Number Placeholder 7"/>
          <p:cNvSpPr>
            <a:spLocks noGrp="1"/>
          </p:cNvSpPr>
          <p:nvPr>
            <p:ph type="sldNum" sz="quarter" idx="12"/>
            <p:custDataLst>
              <p:tags r:id="rId4"/>
            </p:custDataLst>
          </p:nvPr>
        </p:nvSpPr>
        <p:spPr/>
        <p:txBody>
          <a:bodyPr/>
          <a:lstStyle/>
          <a:p>
            <a:fld id="{81D72C33-38EB-4BCF-BF0A-53BF0A995A29}" type="slidenum">
              <a:rPr lang="en-US" smtClean="0"/>
              <a:pPr/>
              <a:t>10</a:t>
            </a:fld>
            <a:endParaRPr lang="en-US"/>
          </a:p>
        </p:txBody>
      </p:sp>
      <p:sp>
        <p:nvSpPr>
          <p:cNvPr id="5" name="Rectangle 4"/>
          <p:cNvSpPr/>
          <p:nvPr/>
        </p:nvSpPr>
        <p:spPr>
          <a:xfrm>
            <a:off x="1333500" y="2318393"/>
            <a:ext cx="9832308" cy="523220"/>
          </a:xfrm>
          <a:prstGeom prst="rect">
            <a:avLst/>
          </a:prstGeom>
        </p:spPr>
        <p:txBody>
          <a:bodyPr wrap="square">
            <a:spAutoFit/>
          </a:bodyPr>
          <a:lstStyle/>
          <a:p>
            <a:r>
              <a:rPr lang="en-US" sz="2800" dirty="0">
                <a:hlinkClick r:id="rId7"/>
              </a:rPr>
              <a:t>http://youtu.be/2g_U02Pz0P4</a:t>
            </a:r>
            <a:endParaRPr lang="en-US" sz="2800" dirty="0"/>
          </a:p>
        </p:txBody>
      </p:sp>
    </p:spTree>
    <p:custDataLst>
      <p:tags r:id="rId1"/>
    </p:custDataLst>
    <p:extLst>
      <p:ext uri="{BB962C8B-B14F-4D97-AF65-F5344CB8AC3E}">
        <p14:creationId xmlns:p14="http://schemas.microsoft.com/office/powerpoint/2010/main" val="737663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1" name="Group 10"/>
          <p:cNvGrpSpPr/>
          <p:nvPr/>
        </p:nvGrpSpPr>
        <p:grpSpPr>
          <a:xfrm>
            <a:off x="6462056" y="639026"/>
            <a:ext cx="1547474" cy="1170984"/>
            <a:chOff x="5864288" y="1012748"/>
            <a:chExt cx="1547474" cy="1170984"/>
          </a:xfrm>
        </p:grpSpPr>
        <p:pic>
          <p:nvPicPr>
            <p:cNvPr id="2050" name="Picture 2" descr="http://t0.gstatic.com/images?q=tbn:ANd9GcSOAaT1PG8xy3jmKKguREEJDUPXOmRiDXbOoLrr9SNsf4fMnCR8&amp;t=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32297" y="1012748"/>
              <a:ext cx="916338" cy="997317"/>
            </a:xfrm>
            <a:prstGeom prst="rect">
              <a:avLst/>
            </a:prstGeom>
            <a:noFill/>
            <a:extLst>
              <a:ext uri="{909E8E84-426E-40DD-AFC4-6F175D3DCCD1}">
                <a14:hiddenFill xmlns:a14="http://schemas.microsoft.com/office/drawing/2010/main">
                  <a:solidFill>
                    <a:srgbClr val="FFFFFF"/>
                  </a:solidFill>
                </a14:hiddenFill>
              </a:ext>
            </a:extLst>
          </p:spPr>
        </p:pic>
        <p:sp>
          <p:nvSpPr>
            <p:cNvPr id="8208" name="TextBox 7"/>
            <p:cNvSpPr txBox="1">
              <a:spLocks noChangeArrowheads="1"/>
            </p:cNvSpPr>
            <p:nvPr/>
          </p:nvSpPr>
          <p:spPr bwMode="auto">
            <a:xfrm>
              <a:off x="5864288" y="1937511"/>
              <a:ext cx="154747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0"/>
                </a:spcBef>
                <a:spcAft>
                  <a:spcPct val="0"/>
                </a:spcAft>
                <a:defRPr sz="1400" b="1">
                  <a:solidFill>
                    <a:schemeClr val="tx1"/>
                  </a:solidFill>
                  <a:latin typeface="Verdana" pitchFamily="34" charset="0"/>
                </a:defRPr>
              </a:lvl6pPr>
              <a:lvl7pPr marL="2971800" indent="-228600" eaLnBrk="0" fontAlgn="base" hangingPunct="0">
                <a:spcBef>
                  <a:spcPct val="0"/>
                </a:spcBef>
                <a:spcAft>
                  <a:spcPct val="0"/>
                </a:spcAft>
                <a:defRPr sz="1400" b="1">
                  <a:solidFill>
                    <a:schemeClr val="tx1"/>
                  </a:solidFill>
                  <a:latin typeface="Verdana" pitchFamily="34" charset="0"/>
                </a:defRPr>
              </a:lvl7pPr>
              <a:lvl8pPr marL="3429000" indent="-228600" eaLnBrk="0" fontAlgn="base" hangingPunct="0">
                <a:spcBef>
                  <a:spcPct val="0"/>
                </a:spcBef>
                <a:spcAft>
                  <a:spcPct val="0"/>
                </a:spcAft>
                <a:defRPr sz="1400" b="1">
                  <a:solidFill>
                    <a:schemeClr val="tx1"/>
                  </a:solidFill>
                  <a:latin typeface="Verdana" pitchFamily="34" charset="0"/>
                </a:defRPr>
              </a:lvl8pPr>
              <a:lvl9pPr marL="3886200" indent="-228600" eaLnBrk="0" fontAlgn="base" hangingPunct="0">
                <a:spcBef>
                  <a:spcPct val="0"/>
                </a:spcBef>
                <a:spcAft>
                  <a:spcPct val="0"/>
                </a:spcAft>
                <a:defRPr sz="1400" b="1">
                  <a:solidFill>
                    <a:schemeClr val="tx1"/>
                  </a:solidFill>
                  <a:latin typeface="Verdana" pitchFamily="34" charset="0"/>
                </a:defRPr>
              </a:lvl9pPr>
            </a:lstStyle>
            <a:p>
              <a:pPr algn="ctr" eaLnBrk="1" hangingPunct="1"/>
              <a:r>
                <a:rPr lang="en-US" sz="1000" dirty="0"/>
                <a:t>Apple </a:t>
              </a:r>
              <a:r>
                <a:rPr lang="en-US" sz="1000" dirty="0" smtClean="0"/>
                <a:t>iPhone™</a:t>
              </a:r>
              <a:endParaRPr lang="en-US" sz="1000" dirty="0"/>
            </a:p>
          </p:txBody>
        </p:sp>
      </p:grpSp>
      <p:sp>
        <p:nvSpPr>
          <p:cNvPr id="3" name="Content Placeholder 2"/>
          <p:cNvSpPr>
            <a:spLocks noGrp="1"/>
          </p:cNvSpPr>
          <p:nvPr>
            <p:ph sz="quarter" idx="1"/>
            <p:custDataLst>
              <p:tags r:id="rId2"/>
            </p:custDataLst>
          </p:nvPr>
        </p:nvSpPr>
        <p:spPr>
          <a:xfrm>
            <a:off x="444500" y="942975"/>
            <a:ext cx="5135032" cy="3600450"/>
          </a:xfrm>
        </p:spPr>
        <p:txBody>
          <a:bodyPr>
            <a:normAutofit/>
          </a:bodyPr>
          <a:lstStyle/>
          <a:p>
            <a:r>
              <a:rPr lang="en-US" sz="2400" dirty="0" smtClean="0"/>
              <a:t>Many form factors</a:t>
            </a:r>
          </a:p>
          <a:p>
            <a:pPr lvl="1"/>
            <a:r>
              <a:rPr lang="en-US" sz="2000" dirty="0" smtClean="0"/>
              <a:t>Cell Phones/PDAs (smartphones), laptop/desktops/tablets,</a:t>
            </a:r>
          </a:p>
          <a:p>
            <a:pPr lvl="1"/>
            <a:r>
              <a:rPr lang="en-US" sz="2000" dirty="0" smtClean="0"/>
              <a:t>Microsoft </a:t>
            </a:r>
            <a:r>
              <a:rPr lang="en-US" sz="2000" dirty="0" err="1" smtClean="0"/>
              <a:t>PixelSense</a:t>
            </a:r>
            <a:r>
              <a:rPr lang="en-US" sz="2000" dirty="0" smtClean="0"/>
              <a:t> on Samsung SUR40 (successor to Microsoft </a:t>
            </a:r>
            <a:r>
              <a:rPr lang="en-US" sz="2000" dirty="0"/>
              <a:t>S</a:t>
            </a:r>
            <a:r>
              <a:rPr lang="en-US" sz="2000" dirty="0" smtClean="0"/>
              <a:t>urface)</a:t>
            </a:r>
          </a:p>
          <a:p>
            <a:pPr lvl="1"/>
            <a:r>
              <a:rPr lang="en-US" sz="2000" dirty="0" smtClean="0"/>
              <a:t>3D immersive virtual reality systems such as Brown’s  new Cave being built at                                               180 </a:t>
            </a:r>
            <a:r>
              <a:rPr lang="en-US" sz="2000" dirty="0"/>
              <a:t>George Street</a:t>
            </a:r>
            <a:endParaRPr lang="en-US" sz="2000" dirty="0" smtClean="0"/>
          </a:p>
          <a:p>
            <a:pPr lvl="2"/>
            <a:endParaRPr lang="en-US" dirty="0" smtClean="0"/>
          </a:p>
        </p:txBody>
      </p:sp>
      <p:sp>
        <p:nvSpPr>
          <p:cNvPr id="8194" name="Title 1"/>
          <p:cNvSpPr>
            <a:spLocks noGrp="1"/>
          </p:cNvSpPr>
          <p:nvPr>
            <p:ph type="title"/>
            <p:custDataLst>
              <p:tags r:id="rId3"/>
            </p:custDataLst>
          </p:nvPr>
        </p:nvSpPr>
        <p:spPr/>
        <p:txBody>
          <a:bodyPr>
            <a:normAutofit fontScale="90000"/>
          </a:bodyPr>
          <a:lstStyle/>
          <a:p>
            <a:r>
              <a:rPr lang="en-US" dirty="0" smtClean="0"/>
              <a:t>Enabling Modern Computer Graphics (4/5) </a:t>
            </a:r>
          </a:p>
        </p:txBody>
      </p:sp>
      <p:grpSp>
        <p:nvGrpSpPr>
          <p:cNvPr id="4" name="Group 20"/>
          <p:cNvGrpSpPr>
            <a:grpSpLocks/>
          </p:cNvGrpSpPr>
          <p:nvPr>
            <p:custDataLst>
              <p:tags r:id="rId4"/>
            </p:custDataLst>
          </p:nvPr>
        </p:nvGrpSpPr>
        <p:grpSpPr bwMode="auto">
          <a:xfrm>
            <a:off x="2329476" y="3400310"/>
            <a:ext cx="2711002" cy="1310530"/>
            <a:chOff x="3903817" y="3159940"/>
            <a:chExt cx="3680802" cy="2740149"/>
          </a:xfrm>
        </p:grpSpPr>
        <p:pic>
          <p:nvPicPr>
            <p:cNvPr id="8205" name="Picture 25" descr="CaveImage"/>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8143" t="14467" r="10849" b="8544"/>
            <a:stretch/>
          </p:blipFill>
          <p:spPr bwMode="auto">
            <a:xfrm>
              <a:off x="5749592" y="3159940"/>
              <a:ext cx="1835027" cy="2694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6" name="TextBox 19"/>
            <p:cNvSpPr txBox="1">
              <a:spLocks noChangeArrowheads="1"/>
            </p:cNvSpPr>
            <p:nvPr/>
          </p:nvSpPr>
          <p:spPr bwMode="auto">
            <a:xfrm>
              <a:off x="3903817" y="4806104"/>
              <a:ext cx="1486490" cy="1093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0"/>
                </a:spcBef>
                <a:spcAft>
                  <a:spcPct val="0"/>
                </a:spcAft>
                <a:defRPr sz="1400" b="1">
                  <a:solidFill>
                    <a:schemeClr val="tx1"/>
                  </a:solidFill>
                  <a:latin typeface="Verdana" pitchFamily="34" charset="0"/>
                </a:defRPr>
              </a:lvl6pPr>
              <a:lvl7pPr marL="2971800" indent="-228600" eaLnBrk="0" fontAlgn="base" hangingPunct="0">
                <a:spcBef>
                  <a:spcPct val="0"/>
                </a:spcBef>
                <a:spcAft>
                  <a:spcPct val="0"/>
                </a:spcAft>
                <a:defRPr sz="1400" b="1">
                  <a:solidFill>
                    <a:schemeClr val="tx1"/>
                  </a:solidFill>
                  <a:latin typeface="Verdana" pitchFamily="34" charset="0"/>
                </a:defRPr>
              </a:lvl7pPr>
              <a:lvl8pPr marL="3429000" indent="-228600" eaLnBrk="0" fontAlgn="base" hangingPunct="0">
                <a:spcBef>
                  <a:spcPct val="0"/>
                </a:spcBef>
                <a:spcAft>
                  <a:spcPct val="0"/>
                </a:spcAft>
                <a:defRPr sz="1400" b="1">
                  <a:solidFill>
                    <a:schemeClr val="tx1"/>
                  </a:solidFill>
                  <a:latin typeface="Verdana" pitchFamily="34" charset="0"/>
                </a:defRPr>
              </a:lvl8pPr>
              <a:lvl9pPr marL="3886200" indent="-228600" eaLnBrk="0" fontAlgn="base" hangingPunct="0">
                <a:spcBef>
                  <a:spcPct val="0"/>
                </a:spcBef>
                <a:spcAft>
                  <a:spcPct val="0"/>
                </a:spcAft>
                <a:defRPr sz="1400" b="1">
                  <a:solidFill>
                    <a:schemeClr val="tx1"/>
                  </a:solidFill>
                  <a:latin typeface="Verdana" pitchFamily="34" charset="0"/>
                </a:defRPr>
              </a:lvl9pPr>
            </a:lstStyle>
            <a:p>
              <a:pPr eaLnBrk="1" hangingPunct="1"/>
              <a:r>
                <a:rPr lang="en-US" dirty="0"/>
                <a:t>Brown’s </a:t>
              </a:r>
              <a:r>
                <a:rPr lang="en-US" dirty="0" err="1"/>
                <a:t>Cave</a:t>
              </a:r>
              <a:r>
                <a:rPr lang="en-US" baseline="30000" dirty="0" err="1"/>
                <a:t>TM</a:t>
              </a:r>
              <a:endParaRPr lang="en-US" dirty="0"/>
            </a:p>
          </p:txBody>
        </p:sp>
      </p:grpSp>
      <p:sp>
        <p:nvSpPr>
          <p:cNvPr id="2" name="Footer Placeholder 1"/>
          <p:cNvSpPr>
            <a:spLocks noGrp="1"/>
          </p:cNvSpPr>
          <p:nvPr>
            <p:ph type="ftr" sz="quarter" idx="3"/>
            <p:custDataLst>
              <p:tags r:id="rId5"/>
            </p:custDataLst>
          </p:nvPr>
        </p:nvSpPr>
        <p:spPr/>
        <p:txBody>
          <a:bodyPr/>
          <a:lstStyle/>
          <a:p>
            <a:r>
              <a:rPr lang="en-US" smtClean="0"/>
              <a:t>Introduction</a:t>
            </a:r>
            <a:endParaRPr lang="en-US"/>
          </a:p>
        </p:txBody>
      </p:sp>
      <p:sp>
        <p:nvSpPr>
          <p:cNvPr id="5" name="Slide Number Placeholder 4"/>
          <p:cNvSpPr>
            <a:spLocks noGrp="1"/>
          </p:cNvSpPr>
          <p:nvPr>
            <p:ph type="sldNum" sz="quarter" idx="4"/>
            <p:custDataLst>
              <p:tags r:id="rId6"/>
            </p:custDataLst>
          </p:nvPr>
        </p:nvSpPr>
        <p:spPr>
          <a:xfrm>
            <a:off x="7378384" y="4785029"/>
            <a:ext cx="1219200" cy="238601"/>
          </a:xfrm>
        </p:spPr>
        <p:txBody>
          <a:bodyPr/>
          <a:lstStyle/>
          <a:p>
            <a:fld id="{81D72C33-38EB-4BCF-BF0A-53BF0A995A29}" type="slidenum">
              <a:rPr lang="en-US" smtClean="0"/>
              <a:pPr/>
              <a:t>11</a:t>
            </a:fld>
            <a:endParaRPr lang="en-US" dirty="0"/>
          </a:p>
        </p:txBody>
      </p:sp>
      <p:grpSp>
        <p:nvGrpSpPr>
          <p:cNvPr id="12" name="Group 11"/>
          <p:cNvGrpSpPr/>
          <p:nvPr/>
        </p:nvGrpSpPr>
        <p:grpSpPr>
          <a:xfrm>
            <a:off x="7623457" y="619228"/>
            <a:ext cx="1547474" cy="1350060"/>
            <a:chOff x="7436299" y="992950"/>
            <a:chExt cx="1547474" cy="1350060"/>
          </a:xfrm>
        </p:grpSpPr>
        <p:pic>
          <p:nvPicPr>
            <p:cNvPr id="2052" name="Picture 4" descr="http://content.atomz.com/pb00003783/publish/htdocs/images/galaxyS3_marqueeDevice.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875194" y="992950"/>
              <a:ext cx="669684" cy="1017115"/>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7"/>
            <p:cNvSpPr txBox="1">
              <a:spLocks noChangeArrowheads="1"/>
            </p:cNvSpPr>
            <p:nvPr/>
          </p:nvSpPr>
          <p:spPr bwMode="auto">
            <a:xfrm>
              <a:off x="7436299" y="1942900"/>
              <a:ext cx="15474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0"/>
                </a:spcBef>
                <a:spcAft>
                  <a:spcPct val="0"/>
                </a:spcAft>
                <a:defRPr sz="1400" b="1">
                  <a:solidFill>
                    <a:schemeClr val="tx1"/>
                  </a:solidFill>
                  <a:latin typeface="Verdana" pitchFamily="34" charset="0"/>
                </a:defRPr>
              </a:lvl6pPr>
              <a:lvl7pPr marL="2971800" indent="-228600" eaLnBrk="0" fontAlgn="base" hangingPunct="0">
                <a:spcBef>
                  <a:spcPct val="0"/>
                </a:spcBef>
                <a:spcAft>
                  <a:spcPct val="0"/>
                </a:spcAft>
                <a:defRPr sz="1400" b="1">
                  <a:solidFill>
                    <a:schemeClr val="tx1"/>
                  </a:solidFill>
                  <a:latin typeface="Verdana" pitchFamily="34" charset="0"/>
                </a:defRPr>
              </a:lvl7pPr>
              <a:lvl8pPr marL="3429000" indent="-228600" eaLnBrk="0" fontAlgn="base" hangingPunct="0">
                <a:spcBef>
                  <a:spcPct val="0"/>
                </a:spcBef>
                <a:spcAft>
                  <a:spcPct val="0"/>
                </a:spcAft>
                <a:defRPr sz="1400" b="1">
                  <a:solidFill>
                    <a:schemeClr val="tx1"/>
                  </a:solidFill>
                  <a:latin typeface="Verdana" pitchFamily="34" charset="0"/>
                </a:defRPr>
              </a:lvl8pPr>
              <a:lvl9pPr marL="3886200" indent="-228600" eaLnBrk="0" fontAlgn="base" hangingPunct="0">
                <a:spcBef>
                  <a:spcPct val="0"/>
                </a:spcBef>
                <a:spcAft>
                  <a:spcPct val="0"/>
                </a:spcAft>
                <a:defRPr sz="1400" b="1">
                  <a:solidFill>
                    <a:schemeClr val="tx1"/>
                  </a:solidFill>
                  <a:latin typeface="Verdana" pitchFamily="34" charset="0"/>
                </a:defRPr>
              </a:lvl9pPr>
            </a:lstStyle>
            <a:p>
              <a:pPr algn="ctr" eaLnBrk="1" hangingPunct="1"/>
              <a:r>
                <a:rPr lang="en-US" sz="1000" dirty="0" smtClean="0"/>
                <a:t>Samsung Galaxy SIII (Android)</a:t>
              </a:r>
              <a:endParaRPr lang="en-US" sz="1000" dirty="0"/>
            </a:p>
          </p:txBody>
        </p:sp>
      </p:grpSp>
      <p:grpSp>
        <p:nvGrpSpPr>
          <p:cNvPr id="27" name="Group 26"/>
          <p:cNvGrpSpPr/>
          <p:nvPr>
            <p:custDataLst>
              <p:tags r:id="rId7"/>
            </p:custDataLst>
          </p:nvPr>
        </p:nvGrpSpPr>
        <p:grpSpPr>
          <a:xfrm>
            <a:off x="6035778" y="2093931"/>
            <a:ext cx="2858857" cy="1158248"/>
            <a:chOff x="6150078" y="3220690"/>
            <a:chExt cx="2858857" cy="1544331"/>
          </a:xfrm>
        </p:grpSpPr>
        <p:pic>
          <p:nvPicPr>
            <p:cNvPr id="28" name="Picture 2" descr="http://thefutureofthings.com/upload/items_icons/Microsoft-Surface-Computing_large.jpg"/>
            <p:cNvPicPr>
              <a:picLocks noChangeArrowheads="1"/>
            </p:cNvPicPr>
            <p:nvPr/>
          </p:nvPicPr>
          <p:blipFill rotWithShape="1">
            <a:blip r:embed="rId13" cstate="print">
              <a:extLst>
                <a:ext uri="{28A0092B-C50C-407E-A947-70E740481C1C}">
                  <a14:useLocalDpi xmlns:a14="http://schemas.microsoft.com/office/drawing/2010/main" val="0"/>
                </a:ext>
              </a:extLst>
            </a:blip>
            <a:srcRect l="12543" t="9566"/>
            <a:stretch/>
          </p:blipFill>
          <p:spPr bwMode="auto">
            <a:xfrm>
              <a:off x="6150078" y="3220690"/>
              <a:ext cx="1603049" cy="154433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19"/>
            <p:cNvSpPr txBox="1">
              <a:spLocks noChangeArrowheads="1"/>
            </p:cNvSpPr>
            <p:nvPr/>
          </p:nvSpPr>
          <p:spPr bwMode="auto">
            <a:xfrm>
              <a:off x="7998568" y="3220691"/>
              <a:ext cx="1010367"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0"/>
                </a:spcBef>
                <a:spcAft>
                  <a:spcPct val="0"/>
                </a:spcAft>
                <a:defRPr sz="1400" b="1">
                  <a:solidFill>
                    <a:schemeClr val="tx1"/>
                  </a:solidFill>
                  <a:latin typeface="Verdana" pitchFamily="34" charset="0"/>
                </a:defRPr>
              </a:lvl6pPr>
              <a:lvl7pPr marL="2971800" indent="-228600" eaLnBrk="0" fontAlgn="base" hangingPunct="0">
                <a:spcBef>
                  <a:spcPct val="0"/>
                </a:spcBef>
                <a:spcAft>
                  <a:spcPct val="0"/>
                </a:spcAft>
                <a:defRPr sz="1400" b="1">
                  <a:solidFill>
                    <a:schemeClr val="tx1"/>
                  </a:solidFill>
                  <a:latin typeface="Verdana" pitchFamily="34" charset="0"/>
                </a:defRPr>
              </a:lvl7pPr>
              <a:lvl8pPr marL="3429000" indent="-228600" eaLnBrk="0" fontAlgn="base" hangingPunct="0">
                <a:spcBef>
                  <a:spcPct val="0"/>
                </a:spcBef>
                <a:spcAft>
                  <a:spcPct val="0"/>
                </a:spcAft>
                <a:defRPr sz="1400" b="1">
                  <a:solidFill>
                    <a:schemeClr val="tx1"/>
                  </a:solidFill>
                  <a:latin typeface="Verdana" pitchFamily="34" charset="0"/>
                </a:defRPr>
              </a:lvl8pPr>
              <a:lvl9pPr marL="3886200" indent="-228600" eaLnBrk="0" fontAlgn="base" hangingPunct="0">
                <a:spcBef>
                  <a:spcPct val="0"/>
                </a:spcBef>
                <a:spcAft>
                  <a:spcPct val="0"/>
                </a:spcAft>
                <a:defRPr sz="1400" b="1">
                  <a:solidFill>
                    <a:schemeClr val="tx1"/>
                  </a:solidFill>
                  <a:latin typeface="Verdana" pitchFamily="34" charset="0"/>
                </a:defRPr>
              </a:lvl9pPr>
            </a:lstStyle>
            <a:p>
              <a:pPr eaLnBrk="1" hangingPunct="1"/>
              <a:r>
                <a:rPr lang="en-US" sz="1200" dirty="0" smtClean="0"/>
                <a:t>Microsoft Surface</a:t>
              </a:r>
              <a:endParaRPr lang="en-US" sz="1200" dirty="0"/>
            </a:p>
          </p:txBody>
        </p:sp>
      </p:grpSp>
      <p:grpSp>
        <p:nvGrpSpPr>
          <p:cNvPr id="13" name="Group 12"/>
          <p:cNvGrpSpPr/>
          <p:nvPr/>
        </p:nvGrpSpPr>
        <p:grpSpPr>
          <a:xfrm>
            <a:off x="5897161" y="3351977"/>
            <a:ext cx="2997474" cy="1205847"/>
            <a:chOff x="2806642" y="3502774"/>
            <a:chExt cx="2997474" cy="1205847"/>
          </a:xfrm>
        </p:grpSpPr>
        <p:pic>
          <p:nvPicPr>
            <p:cNvPr id="2054" name="Picture 6" descr="http://www.blogcdn.com/www.engadget.com/media/2011/11/msft-surface-2-hands-rm-eng.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990814" y="3502774"/>
              <a:ext cx="1813302" cy="1205847"/>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19"/>
            <p:cNvSpPr txBox="1">
              <a:spLocks noChangeArrowheads="1"/>
            </p:cNvSpPr>
            <p:nvPr/>
          </p:nvSpPr>
          <p:spPr bwMode="auto">
            <a:xfrm>
              <a:off x="2806642" y="4176299"/>
              <a:ext cx="11841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0"/>
                </a:spcBef>
                <a:spcAft>
                  <a:spcPct val="0"/>
                </a:spcAft>
                <a:defRPr sz="1400" b="1">
                  <a:solidFill>
                    <a:schemeClr val="tx1"/>
                  </a:solidFill>
                  <a:latin typeface="Verdana" pitchFamily="34" charset="0"/>
                </a:defRPr>
              </a:lvl6pPr>
              <a:lvl7pPr marL="2971800" indent="-228600" eaLnBrk="0" fontAlgn="base" hangingPunct="0">
                <a:spcBef>
                  <a:spcPct val="0"/>
                </a:spcBef>
                <a:spcAft>
                  <a:spcPct val="0"/>
                </a:spcAft>
                <a:defRPr sz="1400" b="1">
                  <a:solidFill>
                    <a:schemeClr val="tx1"/>
                  </a:solidFill>
                  <a:latin typeface="Verdana" pitchFamily="34" charset="0"/>
                </a:defRPr>
              </a:lvl7pPr>
              <a:lvl8pPr marL="3429000" indent="-228600" eaLnBrk="0" fontAlgn="base" hangingPunct="0">
                <a:spcBef>
                  <a:spcPct val="0"/>
                </a:spcBef>
                <a:spcAft>
                  <a:spcPct val="0"/>
                </a:spcAft>
                <a:defRPr sz="1400" b="1">
                  <a:solidFill>
                    <a:schemeClr val="tx1"/>
                  </a:solidFill>
                  <a:latin typeface="Verdana" pitchFamily="34" charset="0"/>
                </a:defRPr>
              </a:lvl8pPr>
              <a:lvl9pPr marL="3886200" indent="-228600" eaLnBrk="0" fontAlgn="base" hangingPunct="0">
                <a:spcBef>
                  <a:spcPct val="0"/>
                </a:spcBef>
                <a:spcAft>
                  <a:spcPct val="0"/>
                </a:spcAft>
                <a:defRPr sz="1400" b="1">
                  <a:solidFill>
                    <a:schemeClr val="tx1"/>
                  </a:solidFill>
                  <a:latin typeface="Verdana" pitchFamily="34" charset="0"/>
                </a:defRPr>
              </a:lvl9pPr>
            </a:lstStyle>
            <a:p>
              <a:pPr eaLnBrk="1" hangingPunct="1"/>
              <a:r>
                <a:rPr lang="en-US" dirty="0" smtClean="0"/>
                <a:t>Samsung SUR40</a:t>
              </a:r>
              <a:endParaRPr lang="en-US" dirty="0"/>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53" presetClass="entr" presetSubtype="16"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par>
                                <p:cTn id="16" presetID="53" presetClass="entr" presetSubtype="16"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p:cTn id="18" dur="500" fill="hold"/>
                                        <p:tgtEl>
                                          <p:spTgt spid="12"/>
                                        </p:tgtEl>
                                        <p:attrNameLst>
                                          <p:attrName>ppt_w</p:attrName>
                                        </p:attrNameLst>
                                      </p:cBhvr>
                                      <p:tavLst>
                                        <p:tav tm="0">
                                          <p:val>
                                            <p:fltVal val="0"/>
                                          </p:val>
                                        </p:tav>
                                        <p:tav tm="100000">
                                          <p:val>
                                            <p:strVal val="#ppt_w"/>
                                          </p:val>
                                        </p:tav>
                                      </p:tavLst>
                                    </p:anim>
                                    <p:anim calcmode="lin" valueType="num">
                                      <p:cBhvr>
                                        <p:cTn id="19" dur="500" fill="hold"/>
                                        <p:tgtEl>
                                          <p:spTgt spid="12"/>
                                        </p:tgtEl>
                                        <p:attrNameLst>
                                          <p:attrName>ppt_h</p:attrName>
                                        </p:attrNameLst>
                                      </p:cBhvr>
                                      <p:tavLst>
                                        <p:tav tm="0">
                                          <p:val>
                                            <p:fltVal val="0"/>
                                          </p:val>
                                        </p:tav>
                                        <p:tav tm="100000">
                                          <p:val>
                                            <p:strVal val="#ppt_h"/>
                                          </p:val>
                                        </p:tav>
                                      </p:tavLst>
                                    </p:anim>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par>
                                <p:cTn id="25" presetID="53" presetClass="entr" presetSubtype="16"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500" fill="hold"/>
                                        <p:tgtEl>
                                          <p:spTgt spid="13"/>
                                        </p:tgtEl>
                                        <p:attrNameLst>
                                          <p:attrName>ppt_w</p:attrName>
                                        </p:attrNameLst>
                                      </p:cBhvr>
                                      <p:tavLst>
                                        <p:tav tm="0">
                                          <p:val>
                                            <p:fltVal val="0"/>
                                          </p:val>
                                        </p:tav>
                                        <p:tav tm="100000">
                                          <p:val>
                                            <p:strVal val="#ppt_w"/>
                                          </p:val>
                                        </p:tav>
                                      </p:tavLst>
                                    </p:anim>
                                    <p:anim calcmode="lin" valueType="num">
                                      <p:cBhvr>
                                        <p:cTn id="28" dur="500" fill="hold"/>
                                        <p:tgtEl>
                                          <p:spTgt spid="13"/>
                                        </p:tgtEl>
                                        <p:attrNameLst>
                                          <p:attrName>ppt_h</p:attrName>
                                        </p:attrNameLst>
                                      </p:cBhvr>
                                      <p:tavLst>
                                        <p:tav tm="0">
                                          <p:val>
                                            <p:fltVal val="0"/>
                                          </p:val>
                                        </p:tav>
                                        <p:tav tm="100000">
                                          <p:val>
                                            <p:strVal val="#ppt_h"/>
                                          </p:val>
                                        </p:tav>
                                      </p:tavLst>
                                    </p:anim>
                                    <p:animEffect transition="in" filter="fade">
                                      <p:cBhvr>
                                        <p:cTn id="29" dur="500"/>
                                        <p:tgtEl>
                                          <p:spTgt spid="13"/>
                                        </p:tgtEl>
                                      </p:cBhvr>
                                    </p:animEffect>
                                  </p:childTnLst>
                                </p:cTn>
                              </p:par>
                              <p:par>
                                <p:cTn id="30" presetID="53" presetClass="entr" presetSubtype="16"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par>
                          <p:cTn id="39" fill="hold">
                            <p:stCondLst>
                              <p:cond delay="0"/>
                            </p:stCondLst>
                            <p:childTnLst>
                              <p:par>
                                <p:cTn id="40" presetID="53" presetClass="entr" presetSubtype="16" fill="hold" nodeType="afterEffect">
                                  <p:stCondLst>
                                    <p:cond delay="0"/>
                                  </p:stCondLst>
                                  <p:childTnLst>
                                    <p:set>
                                      <p:cBhvr>
                                        <p:cTn id="41" dur="1" fill="hold">
                                          <p:stCondLst>
                                            <p:cond delay="0"/>
                                          </p:stCondLst>
                                        </p:cTn>
                                        <p:tgtEl>
                                          <p:spTgt spid="4"/>
                                        </p:tgtEl>
                                        <p:attrNameLst>
                                          <p:attrName>style.visibility</p:attrName>
                                        </p:attrNameLst>
                                      </p:cBhvr>
                                      <p:to>
                                        <p:strVal val="visible"/>
                                      </p:to>
                                    </p:set>
                                    <p:anim calcmode="lin" valueType="num">
                                      <p:cBhvr>
                                        <p:cTn id="42" dur="500" fill="hold"/>
                                        <p:tgtEl>
                                          <p:spTgt spid="4"/>
                                        </p:tgtEl>
                                        <p:attrNameLst>
                                          <p:attrName>ppt_w</p:attrName>
                                        </p:attrNameLst>
                                      </p:cBhvr>
                                      <p:tavLst>
                                        <p:tav tm="0">
                                          <p:val>
                                            <p:fltVal val="0"/>
                                          </p:val>
                                        </p:tav>
                                        <p:tav tm="100000">
                                          <p:val>
                                            <p:strVal val="#ppt_w"/>
                                          </p:val>
                                        </p:tav>
                                      </p:tavLst>
                                    </p:anim>
                                    <p:anim calcmode="lin" valueType="num">
                                      <p:cBhvr>
                                        <p:cTn id="43" dur="500" fill="hold"/>
                                        <p:tgtEl>
                                          <p:spTgt spid="4"/>
                                        </p:tgtEl>
                                        <p:attrNameLst>
                                          <p:attrName>ppt_h</p:attrName>
                                        </p:attrNameLst>
                                      </p:cBhvr>
                                      <p:tavLst>
                                        <p:tav tm="0">
                                          <p:val>
                                            <p:fltVal val="0"/>
                                          </p:val>
                                        </p:tav>
                                        <p:tav tm="100000">
                                          <p:val>
                                            <p:strVal val="#ppt_h"/>
                                          </p:val>
                                        </p:tav>
                                      </p:tavLst>
                                    </p:anim>
                                    <p:animEffect transition="in" filter="fade">
                                      <p:cBhvr>
                                        <p:cTn id="4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085849"/>
            <a:ext cx="8229600" cy="3881358"/>
          </a:xfrm>
        </p:spPr>
        <p:txBody>
          <a:bodyPr>
            <a:normAutofit fontScale="85000" lnSpcReduction="20000"/>
          </a:bodyPr>
          <a:lstStyle/>
          <a:p>
            <a:r>
              <a:rPr lang="en-US" sz="2400" dirty="0" smtClean="0"/>
              <a:t>Old Cave:</a:t>
            </a:r>
          </a:p>
          <a:p>
            <a:pPr lvl="1"/>
            <a:r>
              <a:rPr lang="en-US" sz="2200" dirty="0" smtClean="0"/>
              <a:t>4 1024 x 786 projectors on 8’ x 8’ walls (8-10 pixels per inch)</a:t>
            </a:r>
          </a:p>
          <a:p>
            <a:pPr lvl="1"/>
            <a:r>
              <a:rPr lang="en-US" sz="2200" dirty="0" smtClean="0"/>
              <a:t>Too low for many applications, and got worse (brightness, contrast deteriorated over time)</a:t>
            </a:r>
          </a:p>
          <a:p>
            <a:r>
              <a:rPr lang="en-US" sz="2400" dirty="0" smtClean="0"/>
              <a:t>New Cave  as planned:</a:t>
            </a:r>
          </a:p>
          <a:p>
            <a:pPr lvl="1"/>
            <a:r>
              <a:rPr lang="en-US" sz="2200" dirty="0" smtClean="0"/>
              <a:t>70 1080p screens or projectors</a:t>
            </a:r>
            <a:br>
              <a:rPr lang="en-US" sz="2200" dirty="0" smtClean="0"/>
            </a:br>
            <a:r>
              <a:rPr lang="en-US" sz="2200" dirty="0" smtClean="0"/>
              <a:t>arranged in 8’ cylinder</a:t>
            </a:r>
          </a:p>
          <a:p>
            <a:pPr lvl="1"/>
            <a:r>
              <a:rPr lang="en-US" sz="2200" dirty="0" smtClean="0"/>
              <a:t>Powered by a ~35 graphics</a:t>
            </a:r>
            <a:br>
              <a:rPr lang="en-US" sz="2200" dirty="0" smtClean="0"/>
            </a:br>
            <a:r>
              <a:rPr lang="en-US" sz="2200" dirty="0" smtClean="0"/>
              <a:t>machine cluster</a:t>
            </a:r>
          </a:p>
          <a:p>
            <a:pPr lvl="1"/>
            <a:r>
              <a:rPr lang="en-US" sz="2200" dirty="0" smtClean="0"/>
              <a:t>No right angles, up to 40</a:t>
            </a:r>
            <a:br>
              <a:rPr lang="en-US" sz="2200" dirty="0" smtClean="0"/>
            </a:br>
            <a:r>
              <a:rPr lang="en-US" sz="2200" dirty="0" smtClean="0"/>
              <a:t>pixels per inch (can’t see </a:t>
            </a:r>
            <a:br>
              <a:rPr lang="en-US" sz="2200" dirty="0" smtClean="0"/>
            </a:br>
            <a:r>
              <a:rPr lang="en-US" sz="2200" dirty="0" smtClean="0"/>
              <a:t>individual pixels at normal</a:t>
            </a:r>
            <a:br>
              <a:rPr lang="en-US" sz="2200" dirty="0" smtClean="0"/>
            </a:br>
            <a:r>
              <a:rPr lang="en-US" sz="2200" dirty="0" smtClean="0"/>
              <a:t>viewing distance)</a:t>
            </a:r>
          </a:p>
          <a:p>
            <a:pPr lvl="1"/>
            <a:endParaRPr lang="en-US" sz="2200" dirty="0" smtClean="0"/>
          </a:p>
          <a:p>
            <a:pPr lvl="1"/>
            <a:endParaRPr lang="en-US" sz="2200" dirty="0" smtClean="0"/>
          </a:p>
          <a:p>
            <a:pPr lvl="1"/>
            <a:endParaRPr lang="en-US" sz="2200" dirty="0" smtClean="0"/>
          </a:p>
        </p:txBody>
      </p:sp>
      <p:sp>
        <p:nvSpPr>
          <p:cNvPr id="3" name="Footer Placeholder 2"/>
          <p:cNvSpPr>
            <a:spLocks noGrp="1"/>
          </p:cNvSpPr>
          <p:nvPr>
            <p:ph type="ftr" sz="quarter" idx="3"/>
          </p:nvPr>
        </p:nvSpPr>
        <p:spPr/>
        <p:txBody>
          <a:bodyPr/>
          <a:lstStyle/>
          <a:p>
            <a:r>
              <a:rPr lang="en-US" smtClean="0"/>
              <a:t>Introduction</a:t>
            </a:r>
            <a:endParaRPr lang="en-US"/>
          </a:p>
        </p:txBody>
      </p:sp>
      <p:sp>
        <p:nvSpPr>
          <p:cNvPr id="4" name="Slide Number Placeholder 3"/>
          <p:cNvSpPr>
            <a:spLocks noGrp="1"/>
          </p:cNvSpPr>
          <p:nvPr>
            <p:ph type="sldNum" sz="quarter" idx="4"/>
          </p:nvPr>
        </p:nvSpPr>
        <p:spPr/>
        <p:txBody>
          <a:bodyPr/>
          <a:lstStyle/>
          <a:p>
            <a:fld id="{81D72C33-38EB-4BCF-BF0A-53BF0A995A29}" type="slidenum">
              <a:rPr lang="en-US" smtClean="0"/>
              <a:pPr/>
              <a:t>12</a:t>
            </a:fld>
            <a:endParaRPr lang="en-US"/>
          </a:p>
        </p:txBody>
      </p:sp>
      <p:sp>
        <p:nvSpPr>
          <p:cNvPr id="5" name="Title 4"/>
          <p:cNvSpPr>
            <a:spLocks noGrp="1"/>
          </p:cNvSpPr>
          <p:nvPr>
            <p:ph type="title"/>
          </p:nvPr>
        </p:nvSpPr>
        <p:spPr/>
        <p:txBody>
          <a:bodyPr>
            <a:normAutofit fontScale="90000"/>
          </a:bodyPr>
          <a:lstStyle/>
          <a:p>
            <a:r>
              <a:rPr lang="en-US" dirty="0" smtClean="0"/>
              <a:t>CAVE</a:t>
            </a:r>
            <a:r>
              <a:rPr lang="en-US" baseline="30000" dirty="0" smtClean="0"/>
              <a:t> </a:t>
            </a:r>
            <a:r>
              <a:rPr lang="en-US" dirty="0" smtClean="0"/>
              <a:t>Redesign</a:t>
            </a:r>
            <a:endParaRPr lang="en-US" baseline="30000" dirty="0"/>
          </a:p>
        </p:txBody>
      </p:sp>
      <p:grpSp>
        <p:nvGrpSpPr>
          <p:cNvPr id="9" name="Group 8"/>
          <p:cNvGrpSpPr/>
          <p:nvPr/>
        </p:nvGrpSpPr>
        <p:grpSpPr>
          <a:xfrm>
            <a:off x="5020512" y="2392969"/>
            <a:ext cx="3108960" cy="2056567"/>
            <a:chOff x="5007033" y="2811779"/>
            <a:chExt cx="3108960" cy="274209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7033" y="2811779"/>
              <a:ext cx="3108960" cy="2331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372100" y="5143500"/>
              <a:ext cx="2743893" cy="410369"/>
            </a:xfrm>
            <a:prstGeom prst="rect">
              <a:avLst/>
            </a:prstGeom>
            <a:noFill/>
          </p:spPr>
          <p:txBody>
            <a:bodyPr wrap="none" rtlCol="0">
              <a:spAutoFit/>
            </a:bodyPr>
            <a:lstStyle/>
            <a:p>
              <a:r>
                <a:rPr lang="en-US" b="0" dirty="0" smtClean="0">
                  <a:latin typeface="+mn-lt"/>
                </a:rPr>
                <a:t>Credit: John Huffman, Brown CCV</a:t>
              </a:r>
              <a:endParaRPr lang="en-US" b="0" dirty="0">
                <a:latin typeface="+mn-lt"/>
              </a:endParaRPr>
            </a:p>
          </p:txBody>
        </p:sp>
      </p:grpSp>
    </p:spTree>
    <p:extLst>
      <p:ext uri="{BB962C8B-B14F-4D97-AF65-F5344CB8AC3E}">
        <p14:creationId xmlns:p14="http://schemas.microsoft.com/office/powerpoint/2010/main" val="341851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normAutofit fontScale="92500" lnSpcReduction="10000"/>
          </a:bodyPr>
          <a:lstStyle/>
          <a:p>
            <a:r>
              <a:rPr lang="en-US" sz="2400" dirty="0"/>
              <a:t>Software Improvements</a:t>
            </a:r>
          </a:p>
          <a:p>
            <a:pPr lvl="1"/>
            <a:r>
              <a:rPr lang="en-US" sz="2000" dirty="0"/>
              <a:t>Algorithms and data structures</a:t>
            </a:r>
          </a:p>
          <a:p>
            <a:pPr lvl="2"/>
            <a:r>
              <a:rPr lang="en-US" sz="2000" dirty="0"/>
              <a:t>Modeling of materials</a:t>
            </a:r>
          </a:p>
          <a:p>
            <a:pPr lvl="2"/>
            <a:r>
              <a:rPr lang="en-US" sz="2000" dirty="0"/>
              <a:t>Rendering of natural phenomena</a:t>
            </a:r>
          </a:p>
          <a:p>
            <a:pPr lvl="2"/>
            <a:r>
              <a:rPr lang="en-US" sz="2000" dirty="0" smtClean="0"/>
              <a:t>“Acceleration </a:t>
            </a:r>
            <a:r>
              <a:rPr lang="en-US" sz="2000" dirty="0"/>
              <a:t>data </a:t>
            </a:r>
            <a:r>
              <a:rPr lang="en-US" sz="2000" dirty="0" smtClean="0"/>
              <a:t>structures” </a:t>
            </a:r>
            <a:r>
              <a:rPr lang="en-US" sz="2000" dirty="0"/>
              <a:t>for ray tracing</a:t>
            </a:r>
          </a:p>
          <a:p>
            <a:pPr lvl="1"/>
            <a:r>
              <a:rPr lang="en-US" sz="2000" dirty="0"/>
              <a:t>Parallelization</a:t>
            </a:r>
          </a:p>
          <a:p>
            <a:pPr lvl="2"/>
            <a:r>
              <a:rPr lang="en-US" sz="2000" dirty="0"/>
              <a:t>Most operations are embarrassingly parallel:  changing value of one pixel is often independent of other pixels</a:t>
            </a:r>
          </a:p>
          <a:p>
            <a:pPr lvl="1"/>
            <a:r>
              <a:rPr lang="en-US" sz="2000" dirty="0"/>
              <a:t>Distributed and Cloud computing</a:t>
            </a:r>
          </a:p>
          <a:p>
            <a:pPr lvl="2"/>
            <a:r>
              <a:rPr lang="en-US" sz="2000" dirty="0"/>
              <a:t>Send operations into ‘cloud’, get back results, </a:t>
            </a:r>
            <a:r>
              <a:rPr lang="en-US" sz="2000" dirty="0" smtClean="0"/>
              <a:t> </a:t>
            </a:r>
            <a:r>
              <a:rPr lang="en-US" sz="2000" dirty="0"/>
              <a:t>don’t care how</a:t>
            </a:r>
          </a:p>
          <a:p>
            <a:pPr lvl="2"/>
            <a:r>
              <a:rPr lang="en-US" sz="2000" dirty="0"/>
              <a:t>Rendering even available as internet service!</a:t>
            </a:r>
          </a:p>
          <a:p>
            <a:endParaRPr lang="en-US" dirty="0"/>
          </a:p>
        </p:txBody>
      </p:sp>
      <p:sp>
        <p:nvSpPr>
          <p:cNvPr id="3" name="Footer Placeholder 2"/>
          <p:cNvSpPr>
            <a:spLocks noGrp="1"/>
          </p:cNvSpPr>
          <p:nvPr>
            <p:ph type="ftr" sz="quarter" idx="3"/>
          </p:nvPr>
        </p:nvSpPr>
        <p:spPr/>
        <p:txBody>
          <a:bodyPr/>
          <a:lstStyle/>
          <a:p>
            <a:r>
              <a:rPr lang="en-US" smtClean="0"/>
              <a:t>Introduction</a:t>
            </a:r>
            <a:endParaRPr lang="en-US"/>
          </a:p>
        </p:txBody>
      </p:sp>
      <p:sp>
        <p:nvSpPr>
          <p:cNvPr id="4" name="Slide Number Placeholder 3"/>
          <p:cNvSpPr>
            <a:spLocks noGrp="1"/>
          </p:cNvSpPr>
          <p:nvPr>
            <p:ph type="sldNum" sz="quarter" idx="4"/>
          </p:nvPr>
        </p:nvSpPr>
        <p:spPr/>
        <p:txBody>
          <a:bodyPr/>
          <a:lstStyle/>
          <a:p>
            <a:fld id="{81D72C33-38EB-4BCF-BF0A-53BF0A995A29}" type="slidenum">
              <a:rPr lang="en-US" smtClean="0"/>
              <a:pPr/>
              <a:t>13</a:t>
            </a:fld>
            <a:endParaRPr lang="en-US"/>
          </a:p>
        </p:txBody>
      </p:sp>
      <p:sp>
        <p:nvSpPr>
          <p:cNvPr id="5" name="Title 4"/>
          <p:cNvSpPr>
            <a:spLocks noGrp="1"/>
          </p:cNvSpPr>
          <p:nvPr>
            <p:ph type="title"/>
          </p:nvPr>
        </p:nvSpPr>
        <p:spPr/>
        <p:txBody>
          <a:bodyPr>
            <a:normAutofit fontScale="90000"/>
          </a:bodyPr>
          <a:lstStyle/>
          <a:p>
            <a:r>
              <a:rPr lang="en-US" dirty="0" smtClean="0"/>
              <a:t>Enabling Modern Computer Graphics (5/5)</a:t>
            </a:r>
            <a:endParaRPr lang="en-US" dirty="0"/>
          </a:p>
        </p:txBody>
      </p:sp>
    </p:spTree>
    <p:extLst>
      <p:ext uri="{BB962C8B-B14F-4D97-AF65-F5344CB8AC3E}">
        <p14:creationId xmlns:p14="http://schemas.microsoft.com/office/powerpoint/2010/main" val="3777013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2051"/>
          <p:cNvSpPr>
            <a:spLocks noGrp="1" noChangeArrowheads="1"/>
          </p:cNvSpPr>
          <p:nvPr>
            <p:ph sz="quarter" idx="1"/>
            <p:custDataLst>
              <p:tags r:id="rId2"/>
            </p:custDataLst>
          </p:nvPr>
        </p:nvSpPr>
        <p:spPr/>
        <p:txBody>
          <a:bodyPr>
            <a:normAutofit/>
          </a:bodyPr>
          <a:lstStyle/>
          <a:p>
            <a:pPr>
              <a:spcAft>
                <a:spcPts val="600"/>
              </a:spcAft>
            </a:pPr>
            <a:r>
              <a:rPr lang="en-US" sz="1800" dirty="0" smtClean="0"/>
              <a:t>Character Displays (1960s – now)</a:t>
            </a:r>
          </a:p>
          <a:p>
            <a:pPr>
              <a:spcAft>
                <a:spcPts val="600"/>
              </a:spcAft>
            </a:pPr>
            <a:r>
              <a:rPr lang="en-US" sz="1800" dirty="0" smtClean="0"/>
              <a:t>Display: text plus alphamosaic pseudo-graphics (ASCII art)</a:t>
            </a:r>
          </a:p>
          <a:p>
            <a:pPr>
              <a:spcAft>
                <a:spcPts val="600"/>
              </a:spcAft>
            </a:pPr>
            <a:r>
              <a:rPr lang="en-US" sz="1800" dirty="0" smtClean="0"/>
              <a:t>Object and command specification: command-line typing</a:t>
            </a:r>
          </a:p>
          <a:p>
            <a:pPr>
              <a:spcAft>
                <a:spcPts val="600"/>
              </a:spcAft>
            </a:pPr>
            <a:r>
              <a:rPr lang="en-US" sz="1800" dirty="0" smtClean="0"/>
              <a:t>Control over appearance: coding for text formatting </a:t>
            </a:r>
            <a:br>
              <a:rPr lang="en-US" sz="1800" dirty="0" smtClean="0"/>
            </a:br>
            <a:r>
              <a:rPr lang="en-US" sz="1800" dirty="0" smtClean="0"/>
              <a:t>(.p = paragraph, .i 5 = indent 5)</a:t>
            </a:r>
          </a:p>
          <a:p>
            <a:pPr>
              <a:spcAft>
                <a:spcPts val="600"/>
              </a:spcAft>
            </a:pPr>
            <a:r>
              <a:rPr lang="en-US" sz="1800" dirty="0" smtClean="0"/>
              <a:t>Application control: single task</a:t>
            </a:r>
          </a:p>
        </p:txBody>
      </p:sp>
      <p:sp>
        <p:nvSpPr>
          <p:cNvPr id="9221" name="Rectangle 2057"/>
          <p:cNvSpPr>
            <a:spLocks noGrp="1" noChangeArrowheads="1"/>
          </p:cNvSpPr>
          <p:nvPr>
            <p:ph type="title"/>
            <p:custDataLst>
              <p:tags r:id="rId3"/>
            </p:custDataLst>
          </p:nvPr>
        </p:nvSpPr>
        <p:spPr/>
        <p:txBody>
          <a:bodyPr>
            <a:normAutofit fontScale="90000"/>
          </a:bodyPr>
          <a:lstStyle/>
          <a:p>
            <a:r>
              <a:rPr lang="en-US" dirty="0" smtClean="0"/>
              <a:t>Environmental </a:t>
            </a:r>
            <a:r>
              <a:rPr lang="en-US" dirty="0"/>
              <a:t>E</a:t>
            </a:r>
            <a:r>
              <a:rPr lang="en-US" dirty="0" smtClean="0"/>
              <a:t>volution (1/5)</a:t>
            </a:r>
          </a:p>
        </p:txBody>
      </p:sp>
      <p:pic>
        <p:nvPicPr>
          <p:cNvPr id="67590" name="Picture 2054" descr="terminal"/>
          <p:cNvPicPr>
            <a:picLocks noChangeAspect="1" noChangeArrowheads="1"/>
          </p:cNvPicPr>
          <p:nvPr>
            <p:custDataLst>
              <p:tags r:id="rId4"/>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5723177" y="2765659"/>
            <a:ext cx="2093119" cy="1864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3"/>
            <p:custDataLst>
              <p:tags r:id="rId5"/>
            </p:custDataLst>
          </p:nvPr>
        </p:nvSpPr>
        <p:spPr/>
        <p:txBody>
          <a:bodyPr/>
          <a:lstStyle/>
          <a:p>
            <a:r>
              <a:rPr lang="en-US" smtClean="0"/>
              <a:t>Introduction</a:t>
            </a:r>
            <a:endParaRPr lang="en-US"/>
          </a:p>
        </p:txBody>
      </p:sp>
      <p:sp>
        <p:nvSpPr>
          <p:cNvPr id="3" name="Slide Number Placeholder 2"/>
          <p:cNvSpPr>
            <a:spLocks noGrp="1"/>
          </p:cNvSpPr>
          <p:nvPr>
            <p:ph type="sldNum" sz="quarter" idx="4"/>
            <p:custDataLst>
              <p:tags r:id="rId6"/>
            </p:custDataLst>
          </p:nvPr>
        </p:nvSpPr>
        <p:spPr/>
        <p:txBody>
          <a:bodyPr/>
          <a:lstStyle/>
          <a:p>
            <a:fld id="{81D72C33-38EB-4BCF-BF0A-53BF0A995A29}" type="slidenum">
              <a:rPr lang="en-US" smtClean="0"/>
              <a:pPr/>
              <a:t>14</a:t>
            </a:fld>
            <a:endParaRPr 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759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758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758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758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758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49" name="Picture 21" descr="fetter_boein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6707449" y="178685"/>
            <a:ext cx="1892651" cy="1585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1" name="Rectangle 3"/>
          <p:cNvSpPr>
            <a:spLocks noGrp="1" noChangeArrowheads="1"/>
          </p:cNvSpPr>
          <p:nvPr>
            <p:ph sz="quarter" idx="1"/>
            <p:custDataLst>
              <p:tags r:id="rId3"/>
            </p:custDataLst>
          </p:nvPr>
        </p:nvSpPr>
        <p:spPr>
          <a:xfrm>
            <a:off x="189781" y="971550"/>
            <a:ext cx="8325250" cy="3600450"/>
          </a:xfrm>
        </p:spPr>
        <p:txBody>
          <a:bodyPr>
            <a:noAutofit/>
          </a:bodyPr>
          <a:lstStyle/>
          <a:p>
            <a:pPr algn="just">
              <a:spcAft>
                <a:spcPts val="600"/>
              </a:spcAft>
            </a:pPr>
            <a:r>
              <a:rPr lang="en-US" sz="1800" dirty="0" smtClean="0"/>
              <a:t>Vector (Calligraphic, Line Drawing)</a:t>
            </a:r>
          </a:p>
          <a:p>
            <a:pPr algn="just">
              <a:spcAft>
                <a:spcPts val="600"/>
              </a:spcAft>
            </a:pPr>
            <a:r>
              <a:rPr lang="en-US" sz="1800" dirty="0" smtClean="0"/>
              <a:t>Displays  (1963 – 1980s)</a:t>
            </a:r>
          </a:p>
          <a:p>
            <a:pPr algn="just">
              <a:spcAft>
                <a:spcPts val="600"/>
              </a:spcAft>
            </a:pPr>
            <a:r>
              <a:rPr lang="en-US" sz="1800" dirty="0" smtClean="0"/>
              <a:t>Display: line drawings and stroke text; 2D and 3D transformation hardware</a:t>
            </a:r>
            <a:endParaRPr lang="en-US" sz="1800" dirty="0"/>
          </a:p>
          <a:p>
            <a:pPr algn="just">
              <a:spcAft>
                <a:spcPts val="600"/>
              </a:spcAft>
            </a:pPr>
            <a:r>
              <a:rPr lang="en-US" sz="1800" dirty="0" smtClean="0"/>
              <a:t>Object and command specification: command-line typing, function keys, menus</a:t>
            </a:r>
          </a:p>
          <a:p>
            <a:pPr algn="just">
              <a:spcAft>
                <a:spcPts val="600"/>
              </a:spcAft>
            </a:pPr>
            <a:r>
              <a:rPr lang="en-US" sz="1800" dirty="0" smtClean="0"/>
              <a:t>Control over appearance: pseudo-WYSIWYG</a:t>
            </a:r>
          </a:p>
          <a:p>
            <a:pPr algn="just">
              <a:spcAft>
                <a:spcPts val="600"/>
              </a:spcAft>
            </a:pPr>
            <a:r>
              <a:rPr lang="en-US" sz="1800" dirty="0" smtClean="0"/>
              <a:t>Application control: single or multitasked, distributed computing pioneered at Brown  via mainframe host &lt;-&gt; minicomputer satellite</a:t>
            </a:r>
            <a:endParaRPr lang="en-US" sz="1800" dirty="0"/>
          </a:p>
          <a:p>
            <a:pPr algn="just">
              <a:spcAft>
                <a:spcPts val="600"/>
              </a:spcAft>
            </a:pPr>
            <a:r>
              <a:rPr lang="en-US" altLang="ja-JP" sz="1800" dirty="0">
                <a:ea typeface="ＭＳ Ｐゴシック" charset="-128"/>
              </a:rPr>
              <a:t>Term “vector” graphics survives as “scalable vector graphics” library from Adobe and W3C – shapes as transformable objects rather than just </a:t>
            </a:r>
            <a:r>
              <a:rPr lang="en-US" altLang="ja-JP" sz="1800" dirty="0" smtClean="0">
                <a:ea typeface="ＭＳ Ｐゴシック" charset="-128"/>
              </a:rPr>
              <a:t>bitmaps</a:t>
            </a:r>
            <a:endParaRPr lang="en-US" sz="1800" dirty="0"/>
          </a:p>
        </p:txBody>
      </p:sp>
      <p:sp>
        <p:nvSpPr>
          <p:cNvPr id="10244" name="Rectangle 10"/>
          <p:cNvSpPr>
            <a:spLocks noGrp="1" noChangeArrowheads="1"/>
          </p:cNvSpPr>
          <p:nvPr>
            <p:ph type="title"/>
            <p:custDataLst>
              <p:tags r:id="rId4"/>
            </p:custDataLst>
          </p:nvPr>
        </p:nvSpPr>
        <p:spPr/>
        <p:txBody>
          <a:bodyPr>
            <a:normAutofit fontScale="90000"/>
          </a:bodyPr>
          <a:lstStyle/>
          <a:p>
            <a:r>
              <a:rPr lang="en-US" dirty="0" smtClean="0"/>
              <a:t>Environmental </a:t>
            </a:r>
            <a:r>
              <a:rPr lang="en-US" dirty="0"/>
              <a:t>E</a:t>
            </a:r>
            <a:r>
              <a:rPr lang="en-US" dirty="0" smtClean="0"/>
              <a:t>volution (2/5)</a:t>
            </a:r>
          </a:p>
        </p:txBody>
      </p:sp>
      <p:sp>
        <p:nvSpPr>
          <p:cNvPr id="2" name="Footer Placeholder 1"/>
          <p:cNvSpPr>
            <a:spLocks noGrp="1"/>
          </p:cNvSpPr>
          <p:nvPr>
            <p:ph type="ftr" sz="quarter" idx="3"/>
            <p:custDataLst>
              <p:tags r:id="rId5"/>
            </p:custDataLst>
          </p:nvPr>
        </p:nvSpPr>
        <p:spPr/>
        <p:txBody>
          <a:bodyPr/>
          <a:lstStyle/>
          <a:p>
            <a:r>
              <a:rPr lang="en-US" smtClean="0"/>
              <a:t>Introduction</a:t>
            </a:r>
            <a:endParaRPr lang="en-US"/>
          </a:p>
        </p:txBody>
      </p:sp>
      <p:sp>
        <p:nvSpPr>
          <p:cNvPr id="3" name="Slide Number Placeholder 2"/>
          <p:cNvSpPr>
            <a:spLocks noGrp="1"/>
          </p:cNvSpPr>
          <p:nvPr>
            <p:ph type="sldNum" sz="quarter" idx="4"/>
            <p:custDataLst>
              <p:tags r:id="rId6"/>
            </p:custDataLst>
          </p:nvPr>
        </p:nvSpPr>
        <p:spPr/>
        <p:txBody>
          <a:bodyPr/>
          <a:lstStyle/>
          <a:p>
            <a:fld id="{81D72C33-38EB-4BCF-BF0A-53BF0A995A29}" type="slidenum">
              <a:rPr lang="en-US" smtClean="0"/>
              <a:pPr/>
              <a:t>15</a:t>
            </a:fld>
            <a:endParaRPr 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73749"/>
                                        </p:tgtEl>
                                        <p:attrNameLst>
                                          <p:attrName>style.visibility</p:attrName>
                                        </p:attrNameLst>
                                      </p:cBhvr>
                                      <p:to>
                                        <p:strVal val="visible"/>
                                      </p:to>
                                    </p:set>
                                    <p:anim calcmode="lin" valueType="num">
                                      <p:cBhvr>
                                        <p:cTn id="7" dur="500" fill="hold"/>
                                        <p:tgtEl>
                                          <p:spTgt spid="73749"/>
                                        </p:tgtEl>
                                        <p:attrNameLst>
                                          <p:attrName>ppt_w</p:attrName>
                                        </p:attrNameLst>
                                      </p:cBhvr>
                                      <p:tavLst>
                                        <p:tav tm="0">
                                          <p:val>
                                            <p:fltVal val="0"/>
                                          </p:val>
                                        </p:tav>
                                        <p:tav tm="100000">
                                          <p:val>
                                            <p:strVal val="#ppt_w"/>
                                          </p:val>
                                        </p:tav>
                                      </p:tavLst>
                                    </p:anim>
                                    <p:anim calcmode="lin" valueType="num">
                                      <p:cBhvr>
                                        <p:cTn id="8" dur="500" fill="hold"/>
                                        <p:tgtEl>
                                          <p:spTgt spid="73749"/>
                                        </p:tgtEl>
                                        <p:attrNameLst>
                                          <p:attrName>ppt_h</p:attrName>
                                        </p:attrNameLst>
                                      </p:cBhvr>
                                      <p:tavLst>
                                        <p:tav tm="0">
                                          <p:val>
                                            <p:fltVal val="0"/>
                                          </p:val>
                                        </p:tav>
                                        <p:tav tm="100000">
                                          <p:val>
                                            <p:strVal val="#ppt_h"/>
                                          </p:val>
                                        </p:tav>
                                      </p:tavLst>
                                    </p:anim>
                                    <p:animEffect transition="in" filter="fade">
                                      <p:cBhvr>
                                        <p:cTn id="9" dur="500"/>
                                        <p:tgtEl>
                                          <p:spTgt spid="73749"/>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73731">
                                            <p:txEl>
                                              <p:pRg st="2" end="2"/>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73731">
                                            <p:txEl>
                                              <p:pRg st="3" end="3"/>
                                            </p:txEl>
                                          </p:spTgt>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73731">
                                            <p:txEl>
                                              <p:pRg st="4" end="4"/>
                                            </p:txEl>
                                          </p:spTgt>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73731">
                                            <p:txEl>
                                              <p:pRg st="5" end="5"/>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7373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9" name="Picture 1031" descr="xerox star"/>
          <p:cNvPicPr>
            <a:picLocks noChangeAspect="1" noChangeArrowheads="1"/>
          </p:cNvPicPr>
          <p:nvPr>
            <p:custDataLst>
              <p:tags r:id="rId2"/>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6599363" y="264555"/>
            <a:ext cx="1846213" cy="1382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5" name="Rectangle 1027"/>
          <p:cNvSpPr>
            <a:spLocks noGrp="1" noChangeArrowheads="1"/>
          </p:cNvSpPr>
          <p:nvPr>
            <p:ph sz="quarter" idx="1"/>
            <p:custDataLst>
              <p:tags r:id="rId3"/>
            </p:custDataLst>
          </p:nvPr>
        </p:nvSpPr>
        <p:spPr>
          <a:xfrm>
            <a:off x="457201" y="1085850"/>
            <a:ext cx="5969478" cy="3600450"/>
          </a:xfrm>
        </p:spPr>
        <p:txBody>
          <a:bodyPr>
            <a:normAutofit fontScale="77500" lnSpcReduction="20000"/>
          </a:bodyPr>
          <a:lstStyle/>
          <a:p>
            <a:pPr>
              <a:spcAft>
                <a:spcPts val="600"/>
              </a:spcAft>
            </a:pPr>
            <a:r>
              <a:rPr lang="en-US" dirty="0" smtClean="0"/>
              <a:t>2D bitmap raster displays for PCs and workstations</a:t>
            </a:r>
            <a:br>
              <a:rPr lang="en-US" dirty="0" smtClean="0"/>
            </a:br>
            <a:r>
              <a:rPr lang="en-US" dirty="0" smtClean="0"/>
              <a:t>(1972 at Xerox PARC - now)</a:t>
            </a:r>
          </a:p>
          <a:p>
            <a:pPr>
              <a:spcAft>
                <a:spcPts val="600"/>
              </a:spcAft>
            </a:pPr>
            <a:r>
              <a:rPr lang="en-US" dirty="0" smtClean="0"/>
              <a:t>Display: windows, icons, legible text, “flat earth” graphics</a:t>
            </a:r>
          </a:p>
          <a:p>
            <a:pPr lvl="1">
              <a:spcAft>
                <a:spcPts val="600"/>
              </a:spcAft>
            </a:pPr>
            <a:r>
              <a:rPr lang="en-US" dirty="0" smtClean="0"/>
              <a:t>Note: late 60’s saw first use of raster graphics, especially for flight simulators </a:t>
            </a:r>
          </a:p>
          <a:p>
            <a:pPr>
              <a:spcAft>
                <a:spcPts val="600"/>
              </a:spcAft>
            </a:pPr>
            <a:r>
              <a:rPr lang="en-US" dirty="0" smtClean="0"/>
              <a:t>Object and command specification: minimal typing via WIMP (Windows, Icons, Menus, Pointer) GUI: point-and-click selection of menu items and objects, widgets and direct manipulation (e.g., drag and drop), “messy desktop” metaphor</a:t>
            </a:r>
          </a:p>
          <a:p>
            <a:pPr>
              <a:spcAft>
                <a:spcPts val="600"/>
              </a:spcAft>
            </a:pPr>
            <a:r>
              <a:rPr lang="en-US" dirty="0" smtClean="0"/>
              <a:t>Control over appearance: WYSIWYG (which is really WYSIAYG, What You See Is All You Get)</a:t>
            </a:r>
          </a:p>
          <a:p>
            <a:pPr>
              <a:spcAft>
                <a:spcPts val="600"/>
              </a:spcAft>
            </a:pPr>
            <a:r>
              <a:rPr lang="en-US" dirty="0" smtClean="0"/>
              <a:t>Application control: multi-tasking, networked client-server computation and window management (even “X terminals”)</a:t>
            </a:r>
          </a:p>
        </p:txBody>
      </p:sp>
      <p:sp>
        <p:nvSpPr>
          <p:cNvPr id="11266" name="Rectangle 1026"/>
          <p:cNvSpPr>
            <a:spLocks noGrp="1" noChangeArrowheads="1"/>
          </p:cNvSpPr>
          <p:nvPr>
            <p:ph type="title"/>
            <p:custDataLst>
              <p:tags r:id="rId4"/>
            </p:custDataLst>
          </p:nvPr>
        </p:nvSpPr>
        <p:spPr/>
        <p:txBody>
          <a:bodyPr>
            <a:normAutofit fontScale="90000"/>
          </a:bodyPr>
          <a:lstStyle/>
          <a:p>
            <a:r>
              <a:rPr lang="en-US" dirty="0" smtClean="0"/>
              <a:t>Environmental </a:t>
            </a:r>
            <a:r>
              <a:rPr lang="en-US" dirty="0"/>
              <a:t>E</a:t>
            </a:r>
            <a:r>
              <a:rPr lang="en-US" dirty="0" smtClean="0"/>
              <a:t>volution (3/5)</a:t>
            </a:r>
          </a:p>
        </p:txBody>
      </p:sp>
      <p:sp>
        <p:nvSpPr>
          <p:cNvPr id="8" name="TextBox 7"/>
          <p:cNvSpPr txBox="1"/>
          <p:nvPr>
            <p:custDataLst>
              <p:tags r:id="rId5"/>
            </p:custDataLst>
          </p:nvPr>
        </p:nvSpPr>
        <p:spPr>
          <a:xfrm>
            <a:off x="6331347" y="1787492"/>
            <a:ext cx="2382243" cy="1169551"/>
          </a:xfrm>
          <a:prstGeom prst="rect">
            <a:avLst/>
          </a:prstGeom>
          <a:noFill/>
        </p:spPr>
        <p:txBody>
          <a:bodyPr wrap="square" rtlCol="0">
            <a:spAutoFit/>
          </a:bodyPr>
          <a:lstStyle/>
          <a:p>
            <a:pPr algn="ctr"/>
            <a:r>
              <a:rPr lang="en-US" dirty="0" smtClean="0">
                <a:latin typeface="+mn-lt"/>
              </a:rPr>
              <a:t>Above, a classic WIMP interface. The technology, at its core, remains largely the same today. Below, a modern WIMP interface. </a:t>
            </a:r>
            <a:endParaRPr lang="en-US" dirty="0">
              <a:latin typeface="+mn-lt"/>
            </a:endParaRPr>
          </a:p>
        </p:txBody>
      </p:sp>
      <p:pic>
        <p:nvPicPr>
          <p:cNvPr id="4" name="Picture 3" descr="WPF3D_CORE__Fall2010__rev-M-7 (all revs accepted).docx [Read-Only] [Compatibility Mode] - Microsoft Word"/>
          <p:cNvPicPr>
            <a:picLocks noChangeAspect="1"/>
          </p:cNvPicPr>
          <p:nvPr>
            <p:custDataLst>
              <p:tags r:id="rId6"/>
            </p:custDataLst>
          </p:nvPr>
        </p:nvPicPr>
        <p:blipFill>
          <a:blip r:embed="rId12" cstate="print">
            <a:extLst>
              <a:ext uri="{28A0092B-C50C-407E-A947-70E740481C1C}">
                <a14:useLocalDpi xmlns:a14="http://schemas.microsoft.com/office/drawing/2010/main" val="0"/>
              </a:ext>
            </a:extLst>
          </a:blip>
          <a:stretch>
            <a:fillRect/>
          </a:stretch>
        </p:blipFill>
        <p:spPr>
          <a:xfrm>
            <a:off x="6331349" y="3066886"/>
            <a:ext cx="2382243" cy="1525130"/>
          </a:xfrm>
          <a:prstGeom prst="rect">
            <a:avLst/>
          </a:prstGeom>
        </p:spPr>
      </p:pic>
      <p:sp>
        <p:nvSpPr>
          <p:cNvPr id="2" name="Footer Placeholder 1"/>
          <p:cNvSpPr>
            <a:spLocks noGrp="1"/>
          </p:cNvSpPr>
          <p:nvPr>
            <p:ph type="ftr" sz="quarter" idx="3"/>
            <p:custDataLst>
              <p:tags r:id="rId7"/>
            </p:custDataLst>
          </p:nvPr>
        </p:nvSpPr>
        <p:spPr/>
        <p:txBody>
          <a:bodyPr/>
          <a:lstStyle/>
          <a:p>
            <a:r>
              <a:rPr lang="en-US" smtClean="0"/>
              <a:t>Introduction</a:t>
            </a:r>
            <a:endParaRPr lang="en-US"/>
          </a:p>
        </p:txBody>
      </p:sp>
      <p:sp>
        <p:nvSpPr>
          <p:cNvPr id="3" name="Slide Number Placeholder 2"/>
          <p:cNvSpPr>
            <a:spLocks noGrp="1"/>
          </p:cNvSpPr>
          <p:nvPr>
            <p:ph type="sldNum" sz="quarter" idx="4"/>
            <p:custDataLst>
              <p:tags r:id="rId8"/>
            </p:custDataLst>
          </p:nvPr>
        </p:nvSpPr>
        <p:spPr/>
        <p:txBody>
          <a:bodyPr/>
          <a:lstStyle/>
          <a:p>
            <a:fld id="{81D72C33-38EB-4BCF-BF0A-53BF0A995A29}" type="slidenum">
              <a:rPr lang="en-US" smtClean="0"/>
              <a:pPr/>
              <a:t>16</a:t>
            </a:fld>
            <a:endParaRPr 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4755">
                                            <p:txEl>
                                              <p:pRg st="0" end="0"/>
                                            </p:txEl>
                                          </p:spTgt>
                                        </p:tgtEl>
                                        <p:attrNameLst>
                                          <p:attrName>style.visibility</p:attrName>
                                        </p:attrNameLst>
                                      </p:cBhvr>
                                      <p:to>
                                        <p:strVal val="visible"/>
                                      </p:to>
                                    </p:set>
                                  </p:childTnLst>
                                </p:cTn>
                              </p:par>
                              <p:par>
                                <p:cTn id="7" presetID="53" presetClass="entr" presetSubtype="16" fill="hold" nodeType="withEffect">
                                  <p:stCondLst>
                                    <p:cond delay="0"/>
                                  </p:stCondLst>
                                  <p:childTnLst>
                                    <p:set>
                                      <p:cBhvr>
                                        <p:cTn id="8" dur="1" fill="hold">
                                          <p:stCondLst>
                                            <p:cond delay="0"/>
                                          </p:stCondLst>
                                        </p:cTn>
                                        <p:tgtEl>
                                          <p:spTgt spid="74759"/>
                                        </p:tgtEl>
                                        <p:attrNameLst>
                                          <p:attrName>style.visibility</p:attrName>
                                        </p:attrNameLst>
                                      </p:cBhvr>
                                      <p:to>
                                        <p:strVal val="visible"/>
                                      </p:to>
                                    </p:set>
                                    <p:anim calcmode="lin" valueType="num">
                                      <p:cBhvr>
                                        <p:cTn id="9" dur="500" fill="hold"/>
                                        <p:tgtEl>
                                          <p:spTgt spid="74759"/>
                                        </p:tgtEl>
                                        <p:attrNameLst>
                                          <p:attrName>ppt_w</p:attrName>
                                        </p:attrNameLst>
                                      </p:cBhvr>
                                      <p:tavLst>
                                        <p:tav tm="0">
                                          <p:val>
                                            <p:fltVal val="0"/>
                                          </p:val>
                                        </p:tav>
                                        <p:tav tm="100000">
                                          <p:val>
                                            <p:strVal val="#ppt_w"/>
                                          </p:val>
                                        </p:tav>
                                      </p:tavLst>
                                    </p:anim>
                                    <p:anim calcmode="lin" valueType="num">
                                      <p:cBhvr>
                                        <p:cTn id="10" dur="500" fill="hold"/>
                                        <p:tgtEl>
                                          <p:spTgt spid="74759"/>
                                        </p:tgtEl>
                                        <p:attrNameLst>
                                          <p:attrName>ppt_h</p:attrName>
                                        </p:attrNameLst>
                                      </p:cBhvr>
                                      <p:tavLst>
                                        <p:tav tm="0">
                                          <p:val>
                                            <p:fltVal val="0"/>
                                          </p:val>
                                        </p:tav>
                                        <p:tav tm="100000">
                                          <p:val>
                                            <p:strVal val="#ppt_h"/>
                                          </p:val>
                                        </p:tav>
                                      </p:tavLst>
                                    </p:anim>
                                    <p:animEffect transition="in" filter="fade">
                                      <p:cBhvr>
                                        <p:cTn id="11" dur="500"/>
                                        <p:tgtEl>
                                          <p:spTgt spid="74759"/>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4755">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4755">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74755">
                                            <p:txEl>
                                              <p:pRg st="3" end="3"/>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74755">
                                            <p:txEl>
                                              <p:pRg st="4" end="4"/>
                                            </p:txEl>
                                          </p:spTgt>
                                        </p:tgtEl>
                                        <p:attrNameLst>
                                          <p:attrName>style.visibility</p:attrName>
                                        </p:attrNameLst>
                                      </p:cBhvr>
                                      <p:to>
                                        <p:strVal val="visible"/>
                                      </p:to>
                                    </p:set>
                                  </p:childTnLst>
                                </p:cTn>
                              </p:par>
                              <p:par>
                                <p:cTn id="31" presetID="53" presetClass="entr" presetSubtype="16"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p:cTn id="33" dur="500" fill="hold"/>
                                        <p:tgtEl>
                                          <p:spTgt spid="4"/>
                                        </p:tgtEl>
                                        <p:attrNameLst>
                                          <p:attrName>ppt_w</p:attrName>
                                        </p:attrNameLst>
                                      </p:cBhvr>
                                      <p:tavLst>
                                        <p:tav tm="0">
                                          <p:val>
                                            <p:fltVal val="0"/>
                                          </p:val>
                                        </p:tav>
                                        <p:tav tm="100000">
                                          <p:val>
                                            <p:strVal val="#ppt_w"/>
                                          </p:val>
                                        </p:tav>
                                      </p:tavLst>
                                    </p:anim>
                                    <p:anim calcmode="lin" valueType="num">
                                      <p:cBhvr>
                                        <p:cTn id="34" dur="500" fill="hold"/>
                                        <p:tgtEl>
                                          <p:spTgt spid="4"/>
                                        </p:tgtEl>
                                        <p:attrNameLst>
                                          <p:attrName>ppt_h</p:attrName>
                                        </p:attrNameLst>
                                      </p:cBhvr>
                                      <p:tavLst>
                                        <p:tav tm="0">
                                          <p:val>
                                            <p:fltVal val="0"/>
                                          </p:val>
                                        </p:tav>
                                        <p:tav tm="100000">
                                          <p:val>
                                            <p:strVal val="#ppt_h"/>
                                          </p:val>
                                        </p:tav>
                                      </p:tavLst>
                                    </p:anim>
                                    <p:animEffect transition="in" filter="fade">
                                      <p:cBhvr>
                                        <p:cTn id="35" dur="500"/>
                                        <p:tgtEl>
                                          <p:spTgt spid="4"/>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0"/>
                                          </p:stCondLst>
                                        </p:cTn>
                                        <p:tgtEl>
                                          <p:spTgt spid="7475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779" name="Rectangle 1027"/>
          <p:cNvSpPr>
            <a:spLocks noGrp="1" noChangeArrowheads="1"/>
          </p:cNvSpPr>
          <p:nvPr>
            <p:ph sz="quarter" idx="1"/>
            <p:custDataLst>
              <p:tags r:id="rId2"/>
            </p:custDataLst>
          </p:nvPr>
        </p:nvSpPr>
        <p:spPr>
          <a:xfrm>
            <a:off x="457201" y="1085850"/>
            <a:ext cx="5191246" cy="3508475"/>
          </a:xfrm>
        </p:spPr>
        <p:txBody>
          <a:bodyPr>
            <a:normAutofit fontScale="85000" lnSpcReduction="10000"/>
          </a:bodyPr>
          <a:lstStyle/>
          <a:p>
            <a:pPr>
              <a:spcAft>
                <a:spcPts val="600"/>
              </a:spcAft>
            </a:pPr>
            <a:r>
              <a:rPr lang="en-US" dirty="0" smtClean="0"/>
              <a:t>3D graphics workstations (1984 at SGI – now)</a:t>
            </a:r>
          </a:p>
          <a:p>
            <a:pPr>
              <a:spcAft>
                <a:spcPts val="600"/>
              </a:spcAft>
            </a:pPr>
            <a:r>
              <a:rPr lang="en-US" dirty="0" smtClean="0"/>
              <a:t>Display: real-time, pseudo-realistic images of 3D scenes</a:t>
            </a:r>
          </a:p>
          <a:p>
            <a:pPr>
              <a:spcAft>
                <a:spcPts val="600"/>
              </a:spcAft>
            </a:pPr>
            <a:r>
              <a:rPr lang="en-US" dirty="0" smtClean="0"/>
              <a:t>Object and command specification: 2D, 3D and N-D input devices (controlling 3+ degrees of freedom) and force feedback haptic devices for point-and-click, widgets, and direct manipulation</a:t>
            </a:r>
          </a:p>
          <a:p>
            <a:pPr>
              <a:spcAft>
                <a:spcPts val="600"/>
              </a:spcAft>
            </a:pPr>
            <a:r>
              <a:rPr lang="en-US" dirty="0" smtClean="0"/>
              <a:t>Control over appearance: WYSIWYG (still WYSIAYG)</a:t>
            </a:r>
          </a:p>
          <a:p>
            <a:pPr>
              <a:spcAft>
                <a:spcPts val="600"/>
              </a:spcAft>
            </a:pPr>
            <a:r>
              <a:rPr lang="en-US" dirty="0" smtClean="0"/>
              <a:t>Application control: multi-tasking, networked (client/server) computation and window management</a:t>
            </a:r>
          </a:p>
        </p:txBody>
      </p:sp>
      <p:sp>
        <p:nvSpPr>
          <p:cNvPr id="12292" name="Rectangle 10"/>
          <p:cNvSpPr>
            <a:spLocks noGrp="1" noChangeArrowheads="1"/>
          </p:cNvSpPr>
          <p:nvPr>
            <p:ph type="title"/>
            <p:custDataLst>
              <p:tags r:id="rId3"/>
            </p:custDataLst>
          </p:nvPr>
        </p:nvSpPr>
        <p:spPr/>
        <p:txBody>
          <a:bodyPr>
            <a:normAutofit fontScale="90000"/>
          </a:bodyPr>
          <a:lstStyle/>
          <a:p>
            <a:r>
              <a:rPr lang="en-US" dirty="0" smtClean="0"/>
              <a:t>Environmental </a:t>
            </a:r>
            <a:r>
              <a:rPr lang="en-US" dirty="0"/>
              <a:t>E</a:t>
            </a:r>
            <a:r>
              <a:rPr lang="en-US" dirty="0" smtClean="0"/>
              <a:t>volution (4/5)</a:t>
            </a:r>
          </a:p>
        </p:txBody>
      </p:sp>
      <p:grpSp>
        <p:nvGrpSpPr>
          <p:cNvPr id="2" name="Group 1"/>
          <p:cNvGrpSpPr/>
          <p:nvPr>
            <p:custDataLst>
              <p:tags r:id="rId4"/>
            </p:custDataLst>
          </p:nvPr>
        </p:nvGrpSpPr>
        <p:grpSpPr>
          <a:xfrm>
            <a:off x="5935884" y="1596733"/>
            <a:ext cx="2814578" cy="1967008"/>
            <a:chOff x="5935884" y="427177"/>
            <a:chExt cx="2814578" cy="2622677"/>
          </a:xfrm>
        </p:grpSpPr>
        <p:pic>
          <p:nvPicPr>
            <p:cNvPr id="10"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20378" y="427177"/>
              <a:ext cx="2045589" cy="1637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5935884" y="2064969"/>
              <a:ext cx="2814578" cy="984885"/>
            </a:xfrm>
            <a:prstGeom prst="rect">
              <a:avLst/>
            </a:prstGeom>
            <a:noFill/>
          </p:spPr>
          <p:txBody>
            <a:bodyPr wrap="square" rtlCol="0">
              <a:spAutoFit/>
            </a:bodyPr>
            <a:lstStyle/>
            <a:p>
              <a:r>
                <a:rPr lang="en-US" dirty="0" smtClean="0">
                  <a:latin typeface="+mn-lt"/>
                </a:rPr>
                <a:t>Graphics workstations such as these have been replaced with commodity hardware (GPUs)</a:t>
              </a:r>
              <a:endParaRPr lang="en-US" dirty="0">
                <a:latin typeface="+mn-lt"/>
              </a:endParaRPr>
            </a:p>
          </p:txBody>
        </p:sp>
      </p:grpSp>
      <p:sp>
        <p:nvSpPr>
          <p:cNvPr id="5" name="Footer Placeholder 4"/>
          <p:cNvSpPr>
            <a:spLocks noGrp="1"/>
          </p:cNvSpPr>
          <p:nvPr>
            <p:ph type="ftr" sz="quarter" idx="3"/>
            <p:custDataLst>
              <p:tags r:id="rId5"/>
            </p:custDataLst>
          </p:nvPr>
        </p:nvSpPr>
        <p:spPr/>
        <p:txBody>
          <a:bodyPr/>
          <a:lstStyle/>
          <a:p>
            <a:r>
              <a:rPr lang="en-US" smtClean="0"/>
              <a:t>Introduction</a:t>
            </a:r>
            <a:endParaRPr lang="en-US"/>
          </a:p>
        </p:txBody>
      </p:sp>
      <p:sp>
        <p:nvSpPr>
          <p:cNvPr id="6" name="Slide Number Placeholder 5"/>
          <p:cNvSpPr>
            <a:spLocks noGrp="1"/>
          </p:cNvSpPr>
          <p:nvPr>
            <p:ph type="sldNum" sz="quarter" idx="4"/>
            <p:custDataLst>
              <p:tags r:id="rId6"/>
            </p:custDataLst>
          </p:nvPr>
        </p:nvSpPr>
        <p:spPr/>
        <p:txBody>
          <a:bodyPr/>
          <a:lstStyle/>
          <a:p>
            <a:fld id="{81D72C33-38EB-4BCF-BF0A-53BF0A995A29}" type="slidenum">
              <a:rPr lang="en-US" smtClean="0"/>
              <a:pPr/>
              <a:t>17</a:t>
            </a:fld>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7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77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577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577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57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normAutofit lnSpcReduction="10000"/>
          </a:bodyPr>
          <a:lstStyle/>
          <a:p>
            <a:pPr>
              <a:spcAft>
                <a:spcPts val="600"/>
              </a:spcAft>
            </a:pPr>
            <a:r>
              <a:rPr lang="en-US" sz="2400" dirty="0"/>
              <a:t>High-end PCs with hot graphics cards (nVidia GeForce™, ATI Radeon™) have supplanted graphics workstations</a:t>
            </a:r>
          </a:p>
          <a:p>
            <a:pPr>
              <a:spcAft>
                <a:spcPts val="600"/>
              </a:spcAft>
            </a:pPr>
            <a:r>
              <a:rPr lang="en-US" sz="2400" dirty="0"/>
              <a:t>Such PCs are clustered together </a:t>
            </a:r>
            <a:r>
              <a:rPr lang="en-US" sz="2400" dirty="0" smtClean="0"/>
              <a:t>over</a:t>
            </a:r>
            <a:br>
              <a:rPr lang="en-US" sz="2400" dirty="0" smtClean="0"/>
            </a:br>
            <a:r>
              <a:rPr lang="en-US" sz="2400" dirty="0" smtClean="0"/>
              <a:t>high</a:t>
            </a:r>
            <a:r>
              <a:rPr lang="en-US" sz="2400" dirty="0"/>
              <a:t> </a:t>
            </a:r>
            <a:r>
              <a:rPr lang="en-US" sz="2400" dirty="0" smtClean="0"/>
              <a:t>speed </a:t>
            </a:r>
            <a:r>
              <a:rPr lang="en-US" sz="2400" dirty="0"/>
              <a:t>buses or LANs to </a:t>
            </a:r>
            <a:r>
              <a:rPr lang="en-US" sz="2400" dirty="0" smtClean="0"/>
              <a:t>provide</a:t>
            </a:r>
            <a:br>
              <a:rPr lang="en-US" sz="2400" dirty="0" smtClean="0"/>
            </a:br>
            <a:r>
              <a:rPr lang="en-US" sz="2400" dirty="0" smtClean="0"/>
              <a:t>“scalable</a:t>
            </a:r>
            <a:r>
              <a:rPr lang="en-US" sz="2400" dirty="0"/>
              <a:t> </a:t>
            </a:r>
            <a:r>
              <a:rPr lang="en-US" sz="2400" dirty="0" smtClean="0"/>
              <a:t>graphics</a:t>
            </a:r>
            <a:r>
              <a:rPr lang="en-US" sz="2400" dirty="0"/>
              <a:t>” to drive </a:t>
            </a:r>
            <a:r>
              <a:rPr lang="en-US" sz="2400" dirty="0" smtClean="0"/>
              <a:t>tiled</a:t>
            </a:r>
            <a:br>
              <a:rPr lang="en-US" sz="2400" dirty="0" smtClean="0"/>
            </a:br>
            <a:r>
              <a:rPr lang="en-US" sz="2400" dirty="0" smtClean="0"/>
              <a:t>PowerWalls, Caves</a:t>
            </a:r>
            <a:r>
              <a:rPr lang="en-US" sz="2400" dirty="0"/>
              <a:t>, etc.</a:t>
            </a:r>
          </a:p>
          <a:p>
            <a:pPr lvl="1">
              <a:spcBef>
                <a:spcPts val="600"/>
              </a:spcBef>
              <a:spcAft>
                <a:spcPts val="600"/>
              </a:spcAft>
            </a:pPr>
            <a:r>
              <a:rPr lang="en-US" sz="2400" dirty="0"/>
              <a:t>Now accessible to consumers </a:t>
            </a:r>
            <a:r>
              <a:rPr lang="en-US" sz="2400" dirty="0" smtClean="0"/>
              <a:t>via</a:t>
            </a:r>
            <a:br>
              <a:rPr lang="en-US" sz="2400" dirty="0" smtClean="0"/>
            </a:br>
            <a:r>
              <a:rPr lang="en-US" sz="2400" dirty="0" smtClean="0"/>
              <a:t>new </a:t>
            </a:r>
            <a:r>
              <a:rPr lang="en-US" sz="2400" dirty="0"/>
              <a:t>technologies like </a:t>
            </a:r>
            <a:r>
              <a:rPr lang="en-US" sz="2400" dirty="0" smtClean="0"/>
              <a:t>NVIDIA’s</a:t>
            </a:r>
            <a:br>
              <a:rPr lang="en-US" sz="2400" dirty="0" smtClean="0"/>
            </a:br>
            <a:r>
              <a:rPr lang="en-US" sz="2400" b="1" dirty="0" smtClean="0"/>
              <a:t>SLI </a:t>
            </a:r>
            <a:r>
              <a:rPr lang="en-US" sz="2400" b="1" dirty="0"/>
              <a:t>bridge</a:t>
            </a:r>
          </a:p>
          <a:p>
            <a:endParaRPr lang="en-US" dirty="0"/>
          </a:p>
        </p:txBody>
      </p:sp>
      <p:sp>
        <p:nvSpPr>
          <p:cNvPr id="3" name="Footer Placeholder 2"/>
          <p:cNvSpPr>
            <a:spLocks noGrp="1"/>
          </p:cNvSpPr>
          <p:nvPr>
            <p:ph type="ftr" sz="quarter" idx="3"/>
          </p:nvPr>
        </p:nvSpPr>
        <p:spPr/>
        <p:txBody>
          <a:bodyPr/>
          <a:lstStyle/>
          <a:p>
            <a:r>
              <a:rPr lang="en-US" smtClean="0"/>
              <a:t>Introduction</a:t>
            </a:r>
            <a:endParaRPr lang="en-US"/>
          </a:p>
        </p:txBody>
      </p:sp>
      <p:sp>
        <p:nvSpPr>
          <p:cNvPr id="4" name="Slide Number Placeholder 3"/>
          <p:cNvSpPr>
            <a:spLocks noGrp="1"/>
          </p:cNvSpPr>
          <p:nvPr>
            <p:ph type="sldNum" sz="quarter" idx="4"/>
          </p:nvPr>
        </p:nvSpPr>
        <p:spPr/>
        <p:txBody>
          <a:bodyPr/>
          <a:lstStyle/>
          <a:p>
            <a:fld id="{81D72C33-38EB-4BCF-BF0A-53BF0A995A29}" type="slidenum">
              <a:rPr lang="en-US" smtClean="0"/>
              <a:pPr/>
              <a:t>18</a:t>
            </a:fld>
            <a:endParaRPr lang="en-US"/>
          </a:p>
        </p:txBody>
      </p:sp>
      <p:sp>
        <p:nvSpPr>
          <p:cNvPr id="5" name="Title 4"/>
          <p:cNvSpPr>
            <a:spLocks noGrp="1"/>
          </p:cNvSpPr>
          <p:nvPr>
            <p:ph type="title"/>
          </p:nvPr>
        </p:nvSpPr>
        <p:spPr/>
        <p:txBody>
          <a:bodyPr>
            <a:normAutofit fontScale="90000"/>
          </a:bodyPr>
          <a:lstStyle/>
          <a:p>
            <a:r>
              <a:rPr lang="en-US" dirty="0"/>
              <a:t>Environmental Evolution </a:t>
            </a:r>
            <a:r>
              <a:rPr lang="en-US" dirty="0" smtClean="0"/>
              <a:t>(5/5</a:t>
            </a:r>
            <a:r>
              <a:rPr lang="en-US" dirty="0"/>
              <a:t>)</a:t>
            </a:r>
          </a:p>
        </p:txBody>
      </p:sp>
      <p:grpSp>
        <p:nvGrpSpPr>
          <p:cNvPr id="6" name="Group 5"/>
          <p:cNvGrpSpPr/>
          <p:nvPr>
            <p:custDataLst>
              <p:tags r:id="rId1"/>
            </p:custDataLst>
          </p:nvPr>
        </p:nvGrpSpPr>
        <p:grpSpPr>
          <a:xfrm>
            <a:off x="6150546" y="2114567"/>
            <a:ext cx="2345754" cy="2378877"/>
            <a:chOff x="6150546" y="3340122"/>
            <a:chExt cx="2345754" cy="3171835"/>
          </a:xfrm>
        </p:grpSpPr>
        <p:pic>
          <p:nvPicPr>
            <p:cNvPr id="7" name="Picture 7" descr="http://i7.photobucket.com/albums/y259/GoriLLakoS/Quad_SLI_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50546" y="3340122"/>
              <a:ext cx="2345754" cy="211093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393084" y="5527072"/>
              <a:ext cx="2103216" cy="984885"/>
            </a:xfrm>
            <a:prstGeom prst="rect">
              <a:avLst/>
            </a:prstGeom>
            <a:noFill/>
          </p:spPr>
          <p:txBody>
            <a:bodyPr wrap="square" rtlCol="0">
              <a:spAutoFit/>
            </a:bodyPr>
            <a:lstStyle/>
            <a:p>
              <a:r>
                <a:rPr lang="en-US" dirty="0" smtClean="0">
                  <a:latin typeface="+mn-lt"/>
                </a:rPr>
                <a:t>You can put multiple GPUs together in your computer using SLI.</a:t>
              </a:r>
              <a:endParaRPr lang="en-US" dirty="0">
                <a:latin typeface="+mn-lt"/>
              </a:endParaRPr>
            </a:p>
          </p:txBody>
        </p:sp>
      </p:grpSp>
    </p:spTree>
    <p:extLst>
      <p:ext uri="{BB962C8B-B14F-4D97-AF65-F5344CB8AC3E}">
        <p14:creationId xmlns:p14="http://schemas.microsoft.com/office/powerpoint/2010/main" val="2064546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custDataLst>
              <p:tags r:id="rId2"/>
            </p:custDataLst>
          </p:nvPr>
        </p:nvGrpSpPr>
        <p:grpSpPr>
          <a:xfrm>
            <a:off x="6546236" y="2554784"/>
            <a:ext cx="2377632" cy="1358074"/>
            <a:chOff x="3105151" y="4280296"/>
            <a:chExt cx="4975014" cy="1894486"/>
          </a:xfrm>
        </p:grpSpPr>
        <p:pic>
          <p:nvPicPr>
            <p:cNvPr id="42" name="Picture 41" descr="raster_house1.png"/>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105151" y="4280296"/>
              <a:ext cx="2238889" cy="1894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2" descr="raster_house2.png"/>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884334" y="4280296"/>
              <a:ext cx="2195831" cy="1894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Text Placeholder 5"/>
          <p:cNvSpPr>
            <a:spLocks noGrp="1"/>
          </p:cNvSpPr>
          <p:nvPr>
            <p:ph type="body" idx="1"/>
            <p:custDataLst>
              <p:tags r:id="rId3"/>
            </p:custDataLst>
          </p:nvPr>
        </p:nvSpPr>
        <p:spPr>
          <a:xfrm>
            <a:off x="457200" y="1085850"/>
            <a:ext cx="4038600" cy="520137"/>
          </a:xfrm>
        </p:spPr>
        <p:txBody>
          <a:bodyPr/>
          <a:lstStyle/>
          <a:p>
            <a:r>
              <a:rPr lang="en-US" b="1" dirty="0"/>
              <a:t>Vector</a:t>
            </a:r>
            <a:r>
              <a:rPr lang="en-US" dirty="0"/>
              <a:t> (calligraphic, stroke, random-scan</a:t>
            </a:r>
            <a:r>
              <a:rPr lang="en-US" dirty="0" smtClean="0"/>
              <a:t>)</a:t>
            </a:r>
            <a:endParaRPr lang="en-US" dirty="0"/>
          </a:p>
        </p:txBody>
      </p:sp>
      <p:sp>
        <p:nvSpPr>
          <p:cNvPr id="7" name="Text Placeholder 6"/>
          <p:cNvSpPr>
            <a:spLocks noGrp="1"/>
          </p:cNvSpPr>
          <p:nvPr>
            <p:ph type="body" sz="half" idx="3"/>
            <p:custDataLst>
              <p:tags r:id="rId4"/>
            </p:custDataLst>
          </p:nvPr>
        </p:nvSpPr>
        <p:spPr>
          <a:xfrm>
            <a:off x="4648202" y="1068487"/>
            <a:ext cx="4041777" cy="546181"/>
          </a:xfrm>
        </p:spPr>
        <p:txBody>
          <a:bodyPr>
            <a:normAutofit fontScale="85000" lnSpcReduction="20000"/>
          </a:bodyPr>
          <a:lstStyle/>
          <a:p>
            <a:r>
              <a:rPr lang="en-US" b="1" dirty="0"/>
              <a:t>Raster</a:t>
            </a:r>
            <a:r>
              <a:rPr lang="en-US" dirty="0"/>
              <a:t> (TV, bitmap, </a:t>
            </a:r>
            <a:r>
              <a:rPr lang="en-US" dirty="0" err="1"/>
              <a:t>pixmap</a:t>
            </a:r>
            <a:r>
              <a:rPr lang="en-US" dirty="0"/>
              <a:t>) used in displays and laser </a:t>
            </a:r>
            <a:r>
              <a:rPr lang="en-US" dirty="0" smtClean="0"/>
              <a:t>printers</a:t>
            </a:r>
            <a:endParaRPr lang="en-US" dirty="0"/>
          </a:p>
        </p:txBody>
      </p:sp>
      <p:sp>
        <p:nvSpPr>
          <p:cNvPr id="30723" name="Rectangle 3"/>
          <p:cNvSpPr>
            <a:spLocks noGrp="1" noChangeArrowheads="1"/>
          </p:cNvSpPr>
          <p:nvPr>
            <p:ph sz="quarter" idx="12"/>
            <p:custDataLst>
              <p:tags r:id="rId5"/>
            </p:custDataLst>
          </p:nvPr>
        </p:nvSpPr>
        <p:spPr>
          <a:xfrm>
            <a:off x="457200" y="1640712"/>
            <a:ext cx="4038600" cy="1093807"/>
          </a:xfrm>
        </p:spPr>
        <p:txBody>
          <a:bodyPr>
            <a:normAutofit fontScale="85000" lnSpcReduction="10000"/>
          </a:bodyPr>
          <a:lstStyle/>
          <a:p>
            <a:r>
              <a:rPr lang="en-US" dirty="0" smtClean="0"/>
              <a:t>Driven by display commands (move (x, y), char(“A”) , line(x, y)…)</a:t>
            </a:r>
          </a:p>
          <a:p>
            <a:r>
              <a:rPr lang="en-US" dirty="0" smtClean="0"/>
              <a:t>Survives as “scalable vector graphics”</a:t>
            </a:r>
          </a:p>
        </p:txBody>
      </p:sp>
      <p:sp>
        <p:nvSpPr>
          <p:cNvPr id="8" name="Content Placeholder 7"/>
          <p:cNvSpPr>
            <a:spLocks noGrp="1"/>
          </p:cNvSpPr>
          <p:nvPr>
            <p:ph sz="quarter" idx="13"/>
            <p:custDataLst>
              <p:tags r:id="rId6"/>
            </p:custDataLst>
          </p:nvPr>
        </p:nvSpPr>
        <p:spPr>
          <a:xfrm>
            <a:off x="4648200" y="1640711"/>
            <a:ext cx="4038600" cy="1137213"/>
          </a:xfrm>
        </p:spPr>
        <p:txBody>
          <a:bodyPr>
            <a:normAutofit fontScale="77500" lnSpcReduction="20000"/>
          </a:bodyPr>
          <a:lstStyle/>
          <a:p>
            <a:r>
              <a:rPr lang="en-US" sz="2100" dirty="0"/>
              <a:t>Driven by array of pixels (no semantics, lowest form of representation)</a:t>
            </a:r>
          </a:p>
          <a:p>
            <a:r>
              <a:rPr lang="en-US" sz="2100" dirty="0"/>
              <a:t>Note “</a:t>
            </a:r>
            <a:r>
              <a:rPr lang="en-US" sz="2100" dirty="0" err="1"/>
              <a:t>jaggies</a:t>
            </a:r>
            <a:r>
              <a:rPr lang="en-US" sz="2100" dirty="0"/>
              <a:t>” (aliasing errors) due to sampling continuous primitives</a:t>
            </a:r>
          </a:p>
          <a:p>
            <a:endParaRPr lang="en-US" dirty="0"/>
          </a:p>
          <a:p>
            <a:endParaRPr lang="en-US" dirty="0"/>
          </a:p>
        </p:txBody>
      </p:sp>
      <p:sp>
        <p:nvSpPr>
          <p:cNvPr id="13314" name="Rectangle 2"/>
          <p:cNvSpPr>
            <a:spLocks noGrp="1" noChangeArrowheads="1"/>
          </p:cNvSpPr>
          <p:nvPr>
            <p:ph type="title"/>
            <p:custDataLst>
              <p:tags r:id="rId7"/>
            </p:custDataLst>
          </p:nvPr>
        </p:nvSpPr>
        <p:spPr/>
        <p:txBody>
          <a:bodyPr>
            <a:normAutofit fontScale="90000"/>
          </a:bodyPr>
          <a:lstStyle/>
          <a:p>
            <a:r>
              <a:rPr lang="en-US" smtClean="0"/>
              <a:t>Graphics Display Hardware</a:t>
            </a:r>
          </a:p>
        </p:txBody>
      </p:sp>
      <p:grpSp>
        <p:nvGrpSpPr>
          <p:cNvPr id="2" name="Group 17"/>
          <p:cNvGrpSpPr>
            <a:grpSpLocks/>
          </p:cNvGrpSpPr>
          <p:nvPr>
            <p:custDataLst>
              <p:tags r:id="rId8"/>
            </p:custDataLst>
          </p:nvPr>
        </p:nvGrpSpPr>
        <p:grpSpPr bwMode="auto">
          <a:xfrm>
            <a:off x="805835" y="2940546"/>
            <a:ext cx="2991966" cy="1645741"/>
            <a:chOff x="298" y="1344"/>
            <a:chExt cx="2830" cy="1843"/>
          </a:xfrm>
        </p:grpSpPr>
        <p:pic>
          <p:nvPicPr>
            <p:cNvPr id="13336" name="Picture 5" descr="022"/>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36" y="1344"/>
              <a:ext cx="2792" cy="1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7" name="Text Box 11"/>
            <p:cNvSpPr txBox="1">
              <a:spLocks noChangeArrowheads="1"/>
            </p:cNvSpPr>
            <p:nvPr/>
          </p:nvSpPr>
          <p:spPr bwMode="auto">
            <a:xfrm>
              <a:off x="298" y="2601"/>
              <a:ext cx="987" cy="5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0"/>
                </a:spcBef>
                <a:spcAft>
                  <a:spcPct val="0"/>
                </a:spcAft>
                <a:defRPr sz="1400" b="1">
                  <a:solidFill>
                    <a:schemeClr val="tx1"/>
                  </a:solidFill>
                  <a:latin typeface="Verdana" pitchFamily="34" charset="0"/>
                </a:defRPr>
              </a:lvl6pPr>
              <a:lvl7pPr marL="2971800" indent="-228600" eaLnBrk="0" fontAlgn="base" hangingPunct="0">
                <a:spcBef>
                  <a:spcPct val="0"/>
                </a:spcBef>
                <a:spcAft>
                  <a:spcPct val="0"/>
                </a:spcAft>
                <a:defRPr sz="1400" b="1">
                  <a:solidFill>
                    <a:schemeClr val="tx1"/>
                  </a:solidFill>
                  <a:latin typeface="Verdana" pitchFamily="34" charset="0"/>
                </a:defRPr>
              </a:lvl7pPr>
              <a:lvl8pPr marL="3429000" indent="-228600" eaLnBrk="0" fontAlgn="base" hangingPunct="0">
                <a:spcBef>
                  <a:spcPct val="0"/>
                </a:spcBef>
                <a:spcAft>
                  <a:spcPct val="0"/>
                </a:spcAft>
                <a:defRPr sz="1400" b="1">
                  <a:solidFill>
                    <a:schemeClr val="tx1"/>
                  </a:solidFill>
                  <a:latin typeface="Verdana" pitchFamily="34" charset="0"/>
                </a:defRPr>
              </a:lvl8pPr>
              <a:lvl9pPr marL="3886200" indent="-228600" eaLnBrk="0" fontAlgn="base" hangingPunct="0">
                <a:spcBef>
                  <a:spcPct val="0"/>
                </a:spcBef>
                <a:spcAft>
                  <a:spcPct val="0"/>
                </a:spcAft>
                <a:defRPr sz="1400" b="1">
                  <a:solidFill>
                    <a:schemeClr val="tx1"/>
                  </a:solidFill>
                  <a:latin typeface="Verdana" pitchFamily="34" charset="0"/>
                </a:defRPr>
              </a:lvl9pPr>
            </a:lstStyle>
            <a:p>
              <a:pPr algn="ctr" eaLnBrk="1" hangingPunct="1"/>
              <a:r>
                <a:rPr lang="en-US" b="0" dirty="0"/>
                <a:t>Ideal Drawing</a:t>
              </a:r>
            </a:p>
          </p:txBody>
        </p:sp>
        <p:sp>
          <p:nvSpPr>
            <p:cNvPr id="13338" name="Text Box 12"/>
            <p:cNvSpPr txBox="1">
              <a:spLocks noChangeArrowheads="1"/>
            </p:cNvSpPr>
            <p:nvPr/>
          </p:nvSpPr>
          <p:spPr bwMode="auto">
            <a:xfrm>
              <a:off x="1977" y="2601"/>
              <a:ext cx="987" cy="5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0"/>
                </a:spcBef>
                <a:spcAft>
                  <a:spcPct val="0"/>
                </a:spcAft>
                <a:defRPr sz="1400" b="1">
                  <a:solidFill>
                    <a:schemeClr val="tx1"/>
                  </a:solidFill>
                  <a:latin typeface="Verdana" pitchFamily="34" charset="0"/>
                </a:defRPr>
              </a:lvl6pPr>
              <a:lvl7pPr marL="2971800" indent="-228600" eaLnBrk="0" fontAlgn="base" hangingPunct="0">
                <a:spcBef>
                  <a:spcPct val="0"/>
                </a:spcBef>
                <a:spcAft>
                  <a:spcPct val="0"/>
                </a:spcAft>
                <a:defRPr sz="1400" b="1">
                  <a:solidFill>
                    <a:schemeClr val="tx1"/>
                  </a:solidFill>
                  <a:latin typeface="Verdana" pitchFamily="34" charset="0"/>
                </a:defRPr>
              </a:lvl7pPr>
              <a:lvl8pPr marL="3429000" indent="-228600" eaLnBrk="0" fontAlgn="base" hangingPunct="0">
                <a:spcBef>
                  <a:spcPct val="0"/>
                </a:spcBef>
                <a:spcAft>
                  <a:spcPct val="0"/>
                </a:spcAft>
                <a:defRPr sz="1400" b="1">
                  <a:solidFill>
                    <a:schemeClr val="tx1"/>
                  </a:solidFill>
                  <a:latin typeface="Verdana" pitchFamily="34" charset="0"/>
                </a:defRPr>
              </a:lvl8pPr>
              <a:lvl9pPr marL="3886200" indent="-228600" eaLnBrk="0" fontAlgn="base" hangingPunct="0">
                <a:spcBef>
                  <a:spcPct val="0"/>
                </a:spcBef>
                <a:spcAft>
                  <a:spcPct val="0"/>
                </a:spcAft>
                <a:defRPr sz="1400" b="1">
                  <a:solidFill>
                    <a:schemeClr val="tx1"/>
                  </a:solidFill>
                  <a:latin typeface="Verdana" pitchFamily="34" charset="0"/>
                </a:defRPr>
              </a:lvl9pPr>
            </a:lstStyle>
            <a:p>
              <a:pPr algn="ctr" eaLnBrk="1" hangingPunct="1"/>
              <a:r>
                <a:rPr lang="en-US" b="0" dirty="0"/>
                <a:t>Vector Drawing</a:t>
              </a:r>
            </a:p>
          </p:txBody>
        </p:sp>
      </p:grpSp>
      <p:sp>
        <p:nvSpPr>
          <p:cNvPr id="15" name="Rectangle 3"/>
          <p:cNvSpPr txBox="1">
            <a:spLocks noChangeArrowheads="1"/>
          </p:cNvSpPr>
          <p:nvPr>
            <p:custDataLst>
              <p:tags r:id="rId9"/>
            </p:custDataLst>
          </p:nvPr>
        </p:nvSpPr>
        <p:spPr bwMode="auto">
          <a:xfrm>
            <a:off x="243419" y="2554784"/>
            <a:ext cx="8680449" cy="771525"/>
          </a:xfrm>
          <a:prstGeom prst="rect">
            <a:avLst/>
          </a:prstGeom>
          <a:noFill/>
          <a:ln w="9525">
            <a:noFill/>
            <a:miter lim="800000"/>
            <a:headEnd/>
            <a:tailEnd/>
          </a:ln>
        </p:spPr>
        <p:txBody>
          <a:bodyPr lIns="0" tIns="0" rIns="0" bIns="0"/>
          <a:lstStyle/>
          <a:p>
            <a:pPr marL="342900" indent="-342900">
              <a:spcBef>
                <a:spcPct val="20000"/>
              </a:spcBef>
              <a:buFontTx/>
              <a:buChar char="•"/>
              <a:defRPr/>
            </a:pPr>
            <a:endParaRPr lang="en-US" sz="1200" b="0" kern="0" dirty="0">
              <a:latin typeface="+mn-lt"/>
            </a:endParaRPr>
          </a:p>
        </p:txBody>
      </p:sp>
      <p:grpSp>
        <p:nvGrpSpPr>
          <p:cNvPr id="3" name="Group 40"/>
          <p:cNvGrpSpPr>
            <a:grpSpLocks/>
          </p:cNvGrpSpPr>
          <p:nvPr>
            <p:custDataLst>
              <p:tags r:id="rId10"/>
            </p:custDataLst>
          </p:nvPr>
        </p:nvGrpSpPr>
        <p:grpSpPr bwMode="auto">
          <a:xfrm>
            <a:off x="4919001" y="2940546"/>
            <a:ext cx="1310348" cy="1040474"/>
            <a:chOff x="2011680" y="5202936"/>
            <a:chExt cx="2002415" cy="2506971"/>
          </a:xfrm>
        </p:grpSpPr>
        <p:sp>
          <p:nvSpPr>
            <p:cNvPr id="14" name="Rectangle 13"/>
            <p:cNvSpPr/>
            <p:nvPr/>
          </p:nvSpPr>
          <p:spPr>
            <a:xfrm>
              <a:off x="2011680" y="5202936"/>
              <a:ext cx="2002415" cy="160076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6" name="Straight Connector 15"/>
            <p:cNvCxnSpPr/>
            <p:nvPr/>
          </p:nvCxnSpPr>
          <p:spPr>
            <a:xfrm>
              <a:off x="2239635" y="5431003"/>
              <a:ext cx="16030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239635" y="5661218"/>
              <a:ext cx="16030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239635" y="5889285"/>
              <a:ext cx="16030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239635" y="6117349"/>
              <a:ext cx="16030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239635" y="6345416"/>
              <a:ext cx="16030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239635" y="6575634"/>
              <a:ext cx="16030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2239639" y="5431003"/>
              <a:ext cx="1603059" cy="230216"/>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2239638" y="5661218"/>
              <a:ext cx="1603059" cy="228067"/>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2239639" y="5889285"/>
              <a:ext cx="1603058" cy="228067"/>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2239639" y="6117349"/>
              <a:ext cx="1603058" cy="228067"/>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2239639" y="6345416"/>
              <a:ext cx="1603058" cy="230218"/>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2239639" y="5431007"/>
              <a:ext cx="1603058" cy="1144629"/>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3335" name="TextBox 27"/>
            <p:cNvSpPr txBox="1">
              <a:spLocks noChangeArrowheads="1"/>
            </p:cNvSpPr>
            <p:nvPr/>
          </p:nvSpPr>
          <p:spPr bwMode="auto">
            <a:xfrm>
              <a:off x="2011680" y="6894178"/>
              <a:ext cx="1369248" cy="815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0"/>
                </a:spcBef>
                <a:spcAft>
                  <a:spcPct val="0"/>
                </a:spcAft>
                <a:defRPr sz="1400" b="1">
                  <a:solidFill>
                    <a:schemeClr val="tx1"/>
                  </a:solidFill>
                  <a:latin typeface="Verdana" pitchFamily="34" charset="0"/>
                </a:defRPr>
              </a:lvl6pPr>
              <a:lvl7pPr marL="2971800" indent="-228600" eaLnBrk="0" fontAlgn="base" hangingPunct="0">
                <a:spcBef>
                  <a:spcPct val="0"/>
                </a:spcBef>
                <a:spcAft>
                  <a:spcPct val="0"/>
                </a:spcAft>
                <a:defRPr sz="1400" b="1">
                  <a:solidFill>
                    <a:schemeClr val="tx1"/>
                  </a:solidFill>
                  <a:latin typeface="Verdana" pitchFamily="34" charset="0"/>
                </a:defRPr>
              </a:lvl7pPr>
              <a:lvl8pPr marL="3429000" indent="-228600" eaLnBrk="0" fontAlgn="base" hangingPunct="0">
                <a:spcBef>
                  <a:spcPct val="0"/>
                </a:spcBef>
                <a:spcAft>
                  <a:spcPct val="0"/>
                </a:spcAft>
                <a:defRPr sz="1400" b="1">
                  <a:solidFill>
                    <a:schemeClr val="tx1"/>
                  </a:solidFill>
                  <a:latin typeface="Verdana" pitchFamily="34" charset="0"/>
                </a:defRPr>
              </a:lvl8pPr>
              <a:lvl9pPr marL="3886200" indent="-228600" eaLnBrk="0" fontAlgn="base" hangingPunct="0">
                <a:spcBef>
                  <a:spcPct val="0"/>
                </a:spcBef>
                <a:spcAft>
                  <a:spcPct val="0"/>
                </a:spcAft>
                <a:defRPr sz="1400" b="1">
                  <a:solidFill>
                    <a:schemeClr val="tx1"/>
                  </a:solidFill>
                  <a:latin typeface="Verdana" pitchFamily="34" charset="0"/>
                </a:defRPr>
              </a:lvl9pPr>
            </a:lstStyle>
            <a:p>
              <a:pPr eaLnBrk="1" hangingPunct="1"/>
              <a:r>
                <a:rPr lang="en-US" sz="1600" b="0" dirty="0"/>
                <a:t>Raster</a:t>
              </a:r>
            </a:p>
          </p:txBody>
        </p:sp>
      </p:grpSp>
      <p:cxnSp>
        <p:nvCxnSpPr>
          <p:cNvPr id="11" name="Straight Connector 10"/>
          <p:cNvCxnSpPr/>
          <p:nvPr>
            <p:custDataLst>
              <p:tags r:id="rId11"/>
            </p:custDataLst>
          </p:nvPr>
        </p:nvCxnSpPr>
        <p:spPr>
          <a:xfrm flipV="1">
            <a:off x="4548917" y="1111168"/>
            <a:ext cx="0" cy="349446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Footer Placeholder 3"/>
          <p:cNvSpPr>
            <a:spLocks noGrp="1"/>
          </p:cNvSpPr>
          <p:nvPr>
            <p:ph type="ftr" sz="quarter" idx="10"/>
            <p:custDataLst>
              <p:tags r:id="rId12"/>
            </p:custDataLst>
          </p:nvPr>
        </p:nvSpPr>
        <p:spPr/>
        <p:txBody>
          <a:bodyPr/>
          <a:lstStyle/>
          <a:p>
            <a:r>
              <a:rPr lang="en-US" smtClean="0"/>
              <a:t>Introduction</a:t>
            </a:r>
            <a:endParaRPr lang="en-US"/>
          </a:p>
        </p:txBody>
      </p:sp>
      <p:sp>
        <p:nvSpPr>
          <p:cNvPr id="5" name="Slide Number Placeholder 4"/>
          <p:cNvSpPr>
            <a:spLocks noGrp="1"/>
          </p:cNvSpPr>
          <p:nvPr>
            <p:ph type="sldNum" sz="quarter" idx="11"/>
            <p:custDataLst>
              <p:tags r:id="rId13"/>
            </p:custDataLst>
          </p:nvPr>
        </p:nvSpPr>
        <p:spPr/>
        <p:txBody>
          <a:bodyPr/>
          <a:lstStyle/>
          <a:p>
            <a:fld id="{81D72C33-38EB-4BCF-BF0A-53BF0A995A29}" type="slidenum">
              <a:rPr lang="en-US" smtClean="0"/>
              <a:pPr/>
              <a:t>19</a:t>
            </a:fld>
            <a:endParaRPr lang="en-US"/>
          </a:p>
        </p:txBody>
      </p:sp>
      <p:sp>
        <p:nvSpPr>
          <p:cNvPr id="166" name="TextBox 27"/>
          <p:cNvSpPr txBox="1">
            <a:spLocks noChangeArrowheads="1"/>
          </p:cNvSpPr>
          <p:nvPr/>
        </p:nvSpPr>
        <p:spPr bwMode="auto">
          <a:xfrm>
            <a:off x="6580382" y="3645588"/>
            <a:ext cx="1035851" cy="338554"/>
          </a:xfrm>
          <a:prstGeom prst="rect">
            <a:avLst/>
          </a:prstGeom>
          <a:solidFill>
            <a:schemeClr val="bg1"/>
          </a:solidFill>
          <a:ln>
            <a:noFill/>
          </a:ln>
          <a:extLst/>
        </p:spPr>
        <p:txBody>
          <a:bodyPr wrap="square">
            <a:spAutoFit/>
          </a:bodyPr>
          <a:lstStyle>
            <a:lvl1pPr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0"/>
              </a:spcBef>
              <a:spcAft>
                <a:spcPct val="0"/>
              </a:spcAft>
              <a:defRPr sz="1400" b="1">
                <a:solidFill>
                  <a:schemeClr val="tx1"/>
                </a:solidFill>
                <a:latin typeface="Verdana" pitchFamily="34" charset="0"/>
              </a:defRPr>
            </a:lvl6pPr>
            <a:lvl7pPr marL="2971800" indent="-228600" eaLnBrk="0" fontAlgn="base" hangingPunct="0">
              <a:spcBef>
                <a:spcPct val="0"/>
              </a:spcBef>
              <a:spcAft>
                <a:spcPct val="0"/>
              </a:spcAft>
              <a:defRPr sz="1400" b="1">
                <a:solidFill>
                  <a:schemeClr val="tx1"/>
                </a:solidFill>
                <a:latin typeface="Verdana" pitchFamily="34" charset="0"/>
              </a:defRPr>
            </a:lvl7pPr>
            <a:lvl8pPr marL="3429000" indent="-228600" eaLnBrk="0" fontAlgn="base" hangingPunct="0">
              <a:spcBef>
                <a:spcPct val="0"/>
              </a:spcBef>
              <a:spcAft>
                <a:spcPct val="0"/>
              </a:spcAft>
              <a:defRPr sz="1400" b="1">
                <a:solidFill>
                  <a:schemeClr val="tx1"/>
                </a:solidFill>
                <a:latin typeface="Verdana" pitchFamily="34" charset="0"/>
              </a:defRPr>
            </a:lvl8pPr>
            <a:lvl9pPr marL="3886200" indent="-228600" eaLnBrk="0" fontAlgn="base" hangingPunct="0">
              <a:spcBef>
                <a:spcPct val="0"/>
              </a:spcBef>
              <a:spcAft>
                <a:spcPct val="0"/>
              </a:spcAft>
              <a:defRPr sz="1400" b="1">
                <a:solidFill>
                  <a:schemeClr val="tx1"/>
                </a:solidFill>
                <a:latin typeface="Verdana" pitchFamily="34" charset="0"/>
              </a:defRPr>
            </a:lvl9pPr>
          </a:lstStyle>
          <a:p>
            <a:pPr eaLnBrk="1" hangingPunct="1"/>
            <a:r>
              <a:rPr lang="en-US" sz="1600" b="0" dirty="0" smtClean="0"/>
              <a:t>Outline</a:t>
            </a:r>
            <a:endParaRPr lang="en-US" sz="1600" b="0" dirty="0"/>
          </a:p>
        </p:txBody>
      </p:sp>
      <p:sp>
        <p:nvSpPr>
          <p:cNvPr id="167" name="TextBox 27"/>
          <p:cNvSpPr txBox="1">
            <a:spLocks noChangeArrowheads="1"/>
          </p:cNvSpPr>
          <p:nvPr/>
        </p:nvSpPr>
        <p:spPr bwMode="auto">
          <a:xfrm>
            <a:off x="8082887" y="3645588"/>
            <a:ext cx="896014" cy="338554"/>
          </a:xfrm>
          <a:prstGeom prst="rect">
            <a:avLst/>
          </a:prstGeom>
          <a:solidFill>
            <a:schemeClr val="bg1"/>
          </a:solidFill>
          <a:ln>
            <a:noFill/>
          </a:ln>
          <a:extLst/>
        </p:spPr>
        <p:txBody>
          <a:bodyPr>
            <a:spAutoFit/>
          </a:bodyPr>
          <a:lstStyle>
            <a:lvl1pPr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0"/>
              </a:spcBef>
              <a:spcAft>
                <a:spcPct val="0"/>
              </a:spcAft>
              <a:defRPr sz="1400" b="1">
                <a:solidFill>
                  <a:schemeClr val="tx1"/>
                </a:solidFill>
                <a:latin typeface="Verdana" pitchFamily="34" charset="0"/>
              </a:defRPr>
            </a:lvl6pPr>
            <a:lvl7pPr marL="2971800" indent="-228600" eaLnBrk="0" fontAlgn="base" hangingPunct="0">
              <a:spcBef>
                <a:spcPct val="0"/>
              </a:spcBef>
              <a:spcAft>
                <a:spcPct val="0"/>
              </a:spcAft>
              <a:defRPr sz="1400" b="1">
                <a:solidFill>
                  <a:schemeClr val="tx1"/>
                </a:solidFill>
                <a:latin typeface="Verdana" pitchFamily="34" charset="0"/>
              </a:defRPr>
            </a:lvl7pPr>
            <a:lvl8pPr marL="3429000" indent="-228600" eaLnBrk="0" fontAlgn="base" hangingPunct="0">
              <a:spcBef>
                <a:spcPct val="0"/>
              </a:spcBef>
              <a:spcAft>
                <a:spcPct val="0"/>
              </a:spcAft>
              <a:defRPr sz="1400" b="1">
                <a:solidFill>
                  <a:schemeClr val="tx1"/>
                </a:solidFill>
                <a:latin typeface="Verdana" pitchFamily="34" charset="0"/>
              </a:defRPr>
            </a:lvl8pPr>
            <a:lvl9pPr marL="3886200" indent="-228600" eaLnBrk="0" fontAlgn="base" hangingPunct="0">
              <a:spcBef>
                <a:spcPct val="0"/>
              </a:spcBef>
              <a:spcAft>
                <a:spcPct val="0"/>
              </a:spcAft>
              <a:defRPr sz="1400" b="1">
                <a:solidFill>
                  <a:schemeClr val="tx1"/>
                </a:solidFill>
                <a:latin typeface="Verdana" pitchFamily="34" charset="0"/>
              </a:defRPr>
            </a:lvl9pPr>
          </a:lstStyle>
          <a:p>
            <a:pPr eaLnBrk="1" hangingPunct="1"/>
            <a:r>
              <a:rPr lang="en-US" sz="1600" b="0" dirty="0" smtClean="0"/>
              <a:t>Filled</a:t>
            </a:r>
            <a:endParaRPr lang="en-US" sz="1600" b="0"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72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30723" grpId="0" uiExpand="1" build="p"/>
      <p:bldP spid="166" grpId="0" animBg="1"/>
      <p:bldP spid="16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p:cNvSpPr>
            <a:spLocks noGrp="1" noChangeArrowheads="1"/>
          </p:cNvSpPr>
          <p:nvPr>
            <p:ph sz="quarter" idx="1"/>
            <p:custDataLst>
              <p:tags r:id="rId2"/>
            </p:custDataLst>
          </p:nvPr>
        </p:nvSpPr>
        <p:spPr/>
        <p:txBody>
          <a:bodyPr/>
          <a:lstStyle/>
          <a:p>
            <a:r>
              <a:rPr lang="en-US" dirty="0" smtClean="0"/>
              <a:t>Computer graphics generally means creation, storage and manipulation of models and images</a:t>
            </a:r>
          </a:p>
          <a:p>
            <a:r>
              <a:rPr lang="en-US" dirty="0" smtClean="0"/>
              <a:t>Such models come from diverse and expanding set of fields including physical, mathematical, artistic, biological, and even conceptual (abstract) structures</a:t>
            </a:r>
          </a:p>
          <a:p>
            <a:endParaRPr lang="en-US" dirty="0" smtClean="0"/>
          </a:p>
        </p:txBody>
      </p:sp>
      <p:sp>
        <p:nvSpPr>
          <p:cNvPr id="3074" name="Rectangle 2"/>
          <p:cNvSpPr>
            <a:spLocks noGrp="1" noChangeArrowheads="1"/>
          </p:cNvSpPr>
          <p:nvPr>
            <p:ph type="title"/>
            <p:custDataLst>
              <p:tags r:id="rId3"/>
            </p:custDataLst>
          </p:nvPr>
        </p:nvSpPr>
        <p:spPr/>
        <p:txBody>
          <a:bodyPr>
            <a:normAutofit fontScale="90000"/>
          </a:bodyPr>
          <a:lstStyle/>
          <a:p>
            <a:r>
              <a:rPr lang="en-US" smtClean="0"/>
              <a:t>What is Computer Graphics? (1/2)</a:t>
            </a:r>
          </a:p>
        </p:txBody>
      </p:sp>
      <p:sp>
        <p:nvSpPr>
          <p:cNvPr id="3079" name="Text Box 7"/>
          <p:cNvSpPr txBox="1">
            <a:spLocks noChangeArrowheads="1"/>
          </p:cNvSpPr>
          <p:nvPr>
            <p:custDataLst>
              <p:tags r:id="rId4"/>
            </p:custDataLst>
          </p:nvPr>
        </p:nvSpPr>
        <p:spPr bwMode="auto">
          <a:xfrm>
            <a:off x="2563202" y="3602358"/>
            <a:ext cx="36068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0"/>
              </a:spcBef>
              <a:spcAft>
                <a:spcPct val="0"/>
              </a:spcAft>
              <a:defRPr sz="1400" b="1">
                <a:solidFill>
                  <a:schemeClr val="tx1"/>
                </a:solidFill>
                <a:latin typeface="Verdana" pitchFamily="34" charset="0"/>
              </a:defRPr>
            </a:lvl6pPr>
            <a:lvl7pPr marL="2971800" indent="-228600" eaLnBrk="0" fontAlgn="base" hangingPunct="0">
              <a:spcBef>
                <a:spcPct val="0"/>
              </a:spcBef>
              <a:spcAft>
                <a:spcPct val="0"/>
              </a:spcAft>
              <a:defRPr sz="1400" b="1">
                <a:solidFill>
                  <a:schemeClr val="tx1"/>
                </a:solidFill>
                <a:latin typeface="Verdana" pitchFamily="34" charset="0"/>
              </a:defRPr>
            </a:lvl7pPr>
            <a:lvl8pPr marL="3429000" indent="-228600" eaLnBrk="0" fontAlgn="base" hangingPunct="0">
              <a:spcBef>
                <a:spcPct val="0"/>
              </a:spcBef>
              <a:spcAft>
                <a:spcPct val="0"/>
              </a:spcAft>
              <a:defRPr sz="1400" b="1">
                <a:solidFill>
                  <a:schemeClr val="tx1"/>
                </a:solidFill>
                <a:latin typeface="Verdana" pitchFamily="34" charset="0"/>
              </a:defRPr>
            </a:lvl8pPr>
            <a:lvl9pPr marL="3886200" indent="-228600" eaLnBrk="0" fontAlgn="base" hangingPunct="0">
              <a:spcBef>
                <a:spcPct val="0"/>
              </a:spcBef>
              <a:spcAft>
                <a:spcPct val="0"/>
              </a:spcAft>
              <a:defRPr sz="1400" b="1">
                <a:solidFill>
                  <a:schemeClr val="tx1"/>
                </a:solidFill>
                <a:latin typeface="Verdana" pitchFamily="34" charset="0"/>
              </a:defRPr>
            </a:lvl9pPr>
          </a:lstStyle>
          <a:p>
            <a:pPr algn="r" eaLnBrk="1" hangingPunct="1"/>
            <a:r>
              <a:rPr lang="en-US" sz="1600" b="0" dirty="0">
                <a:latin typeface="+mn-lt"/>
              </a:rPr>
              <a:t>Frame from animation by William Latham, shown at </a:t>
            </a:r>
            <a:r>
              <a:rPr lang="en-US" sz="1600" dirty="0">
                <a:latin typeface="+mn-lt"/>
              </a:rPr>
              <a:t>SIGGRAPH 1992</a:t>
            </a:r>
            <a:r>
              <a:rPr lang="en-US" sz="1600" b="0" dirty="0">
                <a:latin typeface="+mn-lt"/>
              </a:rPr>
              <a:t>. </a:t>
            </a:r>
            <a:r>
              <a:rPr lang="en-US" sz="1600" b="0" dirty="0" smtClean="0">
                <a:latin typeface="+mn-lt"/>
              </a:rPr>
              <a:t>Latham creates his artwork using rules that govern patterns of natural forms.</a:t>
            </a:r>
            <a:endParaRPr lang="en-US" sz="1600" b="0" dirty="0">
              <a:latin typeface="+mn-lt"/>
            </a:endParaRPr>
          </a:p>
        </p:txBody>
      </p:sp>
      <p:pic>
        <p:nvPicPr>
          <p:cNvPr id="75784" name="Picture 3080" descr="Lathan"/>
          <p:cNvPicPr>
            <a:picLocks noChangeAspect="1" noChangeArrowheads="1"/>
          </p:cNvPicPr>
          <p:nvPr>
            <p:custDataLst>
              <p:tags r:id="rId5"/>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6270643" y="2759336"/>
            <a:ext cx="2310689" cy="192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3"/>
            <p:custDataLst>
              <p:tags r:id="rId6"/>
            </p:custDataLst>
          </p:nvPr>
        </p:nvSpPr>
        <p:spPr/>
        <p:txBody>
          <a:bodyPr/>
          <a:lstStyle/>
          <a:p>
            <a:r>
              <a:rPr lang="en-US" smtClean="0"/>
              <a:t>Introduction</a:t>
            </a:r>
            <a:endParaRPr lang="en-US"/>
          </a:p>
        </p:txBody>
      </p:sp>
      <p:sp>
        <p:nvSpPr>
          <p:cNvPr id="3" name="Slide Number Placeholder 2"/>
          <p:cNvSpPr>
            <a:spLocks noGrp="1"/>
          </p:cNvSpPr>
          <p:nvPr>
            <p:ph type="sldNum" sz="quarter" idx="4"/>
            <p:custDataLst>
              <p:tags r:id="rId7"/>
            </p:custDataLst>
          </p:nvPr>
        </p:nvSpPr>
        <p:spPr/>
        <p:txBody>
          <a:bodyPr/>
          <a:lstStyle/>
          <a:p>
            <a:fld id="{81D72C33-38EB-4BCF-BF0A-53BF0A995A29}" type="slidenum">
              <a:rPr lang="en-US" smtClean="0"/>
              <a:pPr/>
              <a:t>2</a:t>
            </a:fld>
            <a:endParaRPr 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07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578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7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3"/>
          <p:cNvSpPr>
            <a:spLocks noGrp="1" noChangeArrowheads="1"/>
          </p:cNvSpPr>
          <p:nvPr>
            <p:ph sz="quarter" idx="1"/>
            <p:custDataLst>
              <p:tags r:id="rId2"/>
            </p:custDataLst>
          </p:nvPr>
        </p:nvSpPr>
        <p:spPr>
          <a:xfrm>
            <a:off x="457200" y="1038225"/>
            <a:ext cx="8229600" cy="2027933"/>
          </a:xfrm>
        </p:spPr>
        <p:txBody>
          <a:bodyPr>
            <a:normAutofit fontScale="85000" lnSpcReduction="10000"/>
          </a:bodyPr>
          <a:lstStyle/>
          <a:p>
            <a:r>
              <a:rPr lang="en-US" dirty="0" smtClean="0"/>
              <a:t>Graphics library/package is intermediary between application and display hardware (Graphics System)</a:t>
            </a:r>
          </a:p>
          <a:p>
            <a:r>
              <a:rPr lang="en-US" dirty="0" smtClean="0"/>
              <a:t>Application program maps application objects to views (images) of those objects by calling on graphics library.  Application model may contain lots of non-graphical data (e.g., non-geometric object properties)</a:t>
            </a:r>
          </a:p>
          <a:p>
            <a:r>
              <a:rPr lang="en-US" dirty="0" smtClean="0"/>
              <a:t>User interaction results in modification of model and/or image</a:t>
            </a:r>
          </a:p>
          <a:p>
            <a:r>
              <a:rPr lang="en-US" dirty="0" smtClean="0"/>
              <a:t>This hardware and software framework is more than 4 decades old but is still useful</a:t>
            </a:r>
          </a:p>
        </p:txBody>
      </p:sp>
      <p:sp>
        <p:nvSpPr>
          <p:cNvPr id="15362" name="Rectangle 2"/>
          <p:cNvSpPr>
            <a:spLocks noGrp="1" noChangeArrowheads="1"/>
          </p:cNvSpPr>
          <p:nvPr>
            <p:ph type="title"/>
            <p:custDataLst>
              <p:tags r:id="rId3"/>
            </p:custDataLst>
          </p:nvPr>
        </p:nvSpPr>
        <p:spPr/>
        <p:txBody>
          <a:bodyPr>
            <a:normAutofit fontScale="90000"/>
          </a:bodyPr>
          <a:lstStyle/>
          <a:p>
            <a:r>
              <a:rPr lang="en-US" smtClean="0"/>
              <a:t>Conceptual Framework for Interactive Graphics</a:t>
            </a:r>
          </a:p>
        </p:txBody>
      </p:sp>
      <p:grpSp>
        <p:nvGrpSpPr>
          <p:cNvPr id="6" name="Group 5"/>
          <p:cNvGrpSpPr/>
          <p:nvPr>
            <p:custDataLst>
              <p:tags r:id="rId4"/>
            </p:custDataLst>
          </p:nvPr>
        </p:nvGrpSpPr>
        <p:grpSpPr>
          <a:xfrm>
            <a:off x="596686" y="3033813"/>
            <a:ext cx="8045667" cy="1684897"/>
            <a:chOff x="596685" y="4181566"/>
            <a:chExt cx="8045667" cy="1722834"/>
          </a:xfrm>
        </p:grpSpPr>
        <p:pic>
          <p:nvPicPr>
            <p:cNvPr id="44036" name="Picture 8" descr="021"/>
            <p:cNvPicPr>
              <a:picLocks noChangeAspect="1" noChangeArrowheads="1"/>
            </p:cNvPicPr>
            <p:nvPr/>
          </p:nvPicPr>
          <p:blipFill>
            <a:blip r:embed="rId9" cstate="print">
              <a:extLst>
                <a:ext uri="{28A0092B-C50C-407E-A947-70E740481C1C}">
                  <a14:useLocalDpi xmlns:a14="http://schemas.microsoft.com/office/drawing/2010/main" val="0"/>
                </a:ext>
              </a:extLst>
            </a:blip>
            <a:srcRect l="53542"/>
            <a:stretch>
              <a:fillRect/>
            </a:stretch>
          </p:blipFill>
          <p:spPr bwMode="auto">
            <a:xfrm>
              <a:off x="6267452" y="4445885"/>
              <a:ext cx="2374900" cy="1458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8" name="Text Box 14"/>
            <p:cNvSpPr txBox="1">
              <a:spLocks noChangeArrowheads="1"/>
            </p:cNvSpPr>
            <p:nvPr/>
          </p:nvSpPr>
          <p:spPr bwMode="auto">
            <a:xfrm>
              <a:off x="2311400" y="4932518"/>
              <a:ext cx="1016000" cy="325976"/>
            </a:xfrm>
            <a:prstGeom prst="rect">
              <a:avLst/>
            </a:prstGeom>
            <a:solidFill>
              <a:schemeClr val="bg1"/>
            </a:solidFill>
            <a:ln w="9525">
              <a:solidFill>
                <a:schemeClr val="tx1"/>
              </a:solidFill>
              <a:miter lim="800000"/>
              <a:headEnd/>
              <a:tailEnd/>
            </a:ln>
          </p:spPr>
          <p:txBody>
            <a:bodyPr lIns="0" rIns="0">
              <a:noAutofit/>
            </a:bodyPr>
            <a:lstStyle>
              <a:lvl1pPr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0"/>
                </a:spcBef>
                <a:spcAft>
                  <a:spcPct val="0"/>
                </a:spcAft>
                <a:defRPr sz="1400" b="1">
                  <a:solidFill>
                    <a:schemeClr val="tx1"/>
                  </a:solidFill>
                  <a:latin typeface="Verdana" pitchFamily="34" charset="0"/>
                </a:defRPr>
              </a:lvl6pPr>
              <a:lvl7pPr marL="2971800" indent="-228600" eaLnBrk="0" fontAlgn="base" hangingPunct="0">
                <a:spcBef>
                  <a:spcPct val="0"/>
                </a:spcBef>
                <a:spcAft>
                  <a:spcPct val="0"/>
                </a:spcAft>
                <a:defRPr sz="1400" b="1">
                  <a:solidFill>
                    <a:schemeClr val="tx1"/>
                  </a:solidFill>
                  <a:latin typeface="Verdana" pitchFamily="34" charset="0"/>
                </a:defRPr>
              </a:lvl7pPr>
              <a:lvl8pPr marL="3429000" indent="-228600" eaLnBrk="0" fontAlgn="base" hangingPunct="0">
                <a:spcBef>
                  <a:spcPct val="0"/>
                </a:spcBef>
                <a:spcAft>
                  <a:spcPct val="0"/>
                </a:spcAft>
                <a:defRPr sz="1400" b="1">
                  <a:solidFill>
                    <a:schemeClr val="tx1"/>
                  </a:solidFill>
                  <a:latin typeface="Verdana" pitchFamily="34" charset="0"/>
                </a:defRPr>
              </a:lvl8pPr>
              <a:lvl9pPr marL="3886200" indent="-228600" eaLnBrk="0" fontAlgn="base" hangingPunct="0">
                <a:spcBef>
                  <a:spcPct val="0"/>
                </a:spcBef>
                <a:spcAft>
                  <a:spcPct val="0"/>
                </a:spcAft>
                <a:defRPr sz="1400" b="1">
                  <a:solidFill>
                    <a:schemeClr val="tx1"/>
                  </a:solidFill>
                  <a:latin typeface="Verdana" pitchFamily="34" charset="0"/>
                </a:defRPr>
              </a:lvl9pPr>
            </a:lstStyle>
            <a:p>
              <a:pPr algn="ctr" eaLnBrk="1" hangingPunct="1"/>
              <a:endParaRPr lang="en-US" sz="1200" b="0" dirty="0"/>
            </a:p>
          </p:txBody>
        </p:sp>
        <p:sp>
          <p:nvSpPr>
            <p:cNvPr id="44039" name="Text Box 15"/>
            <p:cNvSpPr txBox="1">
              <a:spLocks noChangeArrowheads="1"/>
            </p:cNvSpPr>
            <p:nvPr/>
          </p:nvSpPr>
          <p:spPr bwMode="auto">
            <a:xfrm>
              <a:off x="3816351" y="4899512"/>
              <a:ext cx="1100667" cy="320023"/>
            </a:xfrm>
            <a:prstGeom prst="rect">
              <a:avLst/>
            </a:prstGeom>
            <a:solidFill>
              <a:schemeClr val="bg1"/>
            </a:solidFill>
            <a:ln w="9525">
              <a:solidFill>
                <a:schemeClr val="tx1"/>
              </a:solidFill>
              <a:miter lim="800000"/>
              <a:headEnd/>
              <a:tailEnd/>
            </a:ln>
          </p:spPr>
          <p:txBody>
            <a:bodyPr>
              <a:noAutofit/>
            </a:bodyPr>
            <a:lstStyle>
              <a:lvl1pPr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0"/>
                </a:spcBef>
                <a:spcAft>
                  <a:spcPct val="0"/>
                </a:spcAft>
                <a:defRPr sz="1400" b="1">
                  <a:solidFill>
                    <a:schemeClr val="tx1"/>
                  </a:solidFill>
                  <a:latin typeface="Verdana" pitchFamily="34" charset="0"/>
                </a:defRPr>
              </a:lvl6pPr>
              <a:lvl7pPr marL="2971800" indent="-228600" eaLnBrk="0" fontAlgn="base" hangingPunct="0">
                <a:spcBef>
                  <a:spcPct val="0"/>
                </a:spcBef>
                <a:spcAft>
                  <a:spcPct val="0"/>
                </a:spcAft>
                <a:defRPr sz="1400" b="1">
                  <a:solidFill>
                    <a:schemeClr val="tx1"/>
                  </a:solidFill>
                  <a:latin typeface="Verdana" pitchFamily="34" charset="0"/>
                </a:defRPr>
              </a:lvl7pPr>
              <a:lvl8pPr marL="3429000" indent="-228600" eaLnBrk="0" fontAlgn="base" hangingPunct="0">
                <a:spcBef>
                  <a:spcPct val="0"/>
                </a:spcBef>
                <a:spcAft>
                  <a:spcPct val="0"/>
                </a:spcAft>
                <a:defRPr sz="1400" b="1">
                  <a:solidFill>
                    <a:schemeClr val="tx1"/>
                  </a:solidFill>
                  <a:latin typeface="Verdana" pitchFamily="34" charset="0"/>
                </a:defRPr>
              </a:lvl8pPr>
              <a:lvl9pPr marL="3886200" indent="-228600" eaLnBrk="0" fontAlgn="base" hangingPunct="0">
                <a:spcBef>
                  <a:spcPct val="0"/>
                </a:spcBef>
                <a:spcAft>
                  <a:spcPct val="0"/>
                </a:spcAft>
                <a:defRPr sz="1400" b="1">
                  <a:solidFill>
                    <a:schemeClr val="tx1"/>
                  </a:solidFill>
                  <a:latin typeface="Verdana" pitchFamily="34" charset="0"/>
                </a:defRPr>
              </a:lvl9pPr>
            </a:lstStyle>
            <a:p>
              <a:pPr algn="ctr" eaLnBrk="1" hangingPunct="1"/>
              <a:endParaRPr lang="en-US" sz="1000" dirty="0">
                <a:solidFill>
                  <a:srgbClr val="FF0000"/>
                </a:solidFill>
              </a:endParaRPr>
            </a:p>
          </p:txBody>
        </p:sp>
        <p:grpSp>
          <p:nvGrpSpPr>
            <p:cNvPr id="2" name="Group 18"/>
            <p:cNvGrpSpPr>
              <a:grpSpLocks/>
            </p:cNvGrpSpPr>
            <p:nvPr/>
          </p:nvGrpSpPr>
          <p:grpSpPr bwMode="auto">
            <a:xfrm>
              <a:off x="5278967" y="4609000"/>
              <a:ext cx="1037167" cy="1143000"/>
              <a:chOff x="2112" y="3792"/>
              <a:chExt cx="432" cy="960"/>
            </a:xfrm>
          </p:grpSpPr>
          <p:sp>
            <p:nvSpPr>
              <p:cNvPr id="15384" name="Rectangle 17"/>
              <p:cNvSpPr>
                <a:spLocks noChangeArrowheads="1"/>
              </p:cNvSpPr>
              <p:nvPr/>
            </p:nvSpPr>
            <p:spPr bwMode="auto">
              <a:xfrm>
                <a:off x="2112" y="3792"/>
                <a:ext cx="432" cy="960"/>
              </a:xfrm>
              <a:prstGeom prst="rect">
                <a:avLst/>
              </a:prstGeom>
              <a:solidFill>
                <a:schemeClr val="bg1"/>
              </a:solidFill>
              <a:ln w="9525">
                <a:solidFill>
                  <a:schemeClr val="tx1"/>
                </a:solidFill>
                <a:miter lim="800000"/>
                <a:headEnd/>
                <a:tailEnd/>
              </a:ln>
            </p:spPr>
            <p:txBody>
              <a:bodyPr wrap="none" anchor="ctr"/>
              <a:lstStyle/>
              <a:p>
                <a:endParaRPr lang="en-US" b="0"/>
              </a:p>
            </p:txBody>
          </p:sp>
          <p:sp>
            <p:nvSpPr>
              <p:cNvPr id="15385" name="Text Box 16"/>
              <p:cNvSpPr txBox="1">
                <a:spLocks noChangeArrowheads="1"/>
              </p:cNvSpPr>
              <p:nvPr/>
            </p:nvSpPr>
            <p:spPr bwMode="auto">
              <a:xfrm>
                <a:off x="2170" y="3968"/>
                <a:ext cx="336" cy="63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0"/>
                  </a:spcBef>
                  <a:spcAft>
                    <a:spcPct val="0"/>
                  </a:spcAft>
                  <a:defRPr sz="1400" b="1">
                    <a:solidFill>
                      <a:schemeClr val="tx1"/>
                    </a:solidFill>
                    <a:latin typeface="Verdana" pitchFamily="34" charset="0"/>
                  </a:defRPr>
                </a:lvl6pPr>
                <a:lvl7pPr marL="2971800" indent="-228600" eaLnBrk="0" fontAlgn="base" hangingPunct="0">
                  <a:spcBef>
                    <a:spcPct val="0"/>
                  </a:spcBef>
                  <a:spcAft>
                    <a:spcPct val="0"/>
                  </a:spcAft>
                  <a:defRPr sz="1400" b="1">
                    <a:solidFill>
                      <a:schemeClr val="tx1"/>
                    </a:solidFill>
                    <a:latin typeface="Verdana" pitchFamily="34" charset="0"/>
                  </a:defRPr>
                </a:lvl7pPr>
                <a:lvl8pPr marL="3429000" indent="-228600" eaLnBrk="0" fontAlgn="base" hangingPunct="0">
                  <a:spcBef>
                    <a:spcPct val="0"/>
                  </a:spcBef>
                  <a:spcAft>
                    <a:spcPct val="0"/>
                  </a:spcAft>
                  <a:defRPr sz="1400" b="1">
                    <a:solidFill>
                      <a:schemeClr val="tx1"/>
                    </a:solidFill>
                    <a:latin typeface="Verdana" pitchFamily="34" charset="0"/>
                  </a:defRPr>
                </a:lvl8pPr>
                <a:lvl9pPr marL="3886200" indent="-228600" eaLnBrk="0" fontAlgn="base" hangingPunct="0">
                  <a:spcBef>
                    <a:spcPct val="0"/>
                  </a:spcBef>
                  <a:spcAft>
                    <a:spcPct val="0"/>
                  </a:spcAft>
                  <a:defRPr sz="1400" b="1">
                    <a:solidFill>
                      <a:schemeClr val="tx1"/>
                    </a:solidFill>
                    <a:latin typeface="Verdana" pitchFamily="34" charset="0"/>
                  </a:defRPr>
                </a:lvl9pPr>
              </a:lstStyle>
              <a:p>
                <a:pPr algn="ctr" eaLnBrk="1" hangingPunct="1"/>
                <a:r>
                  <a:rPr lang="en-US" b="0" dirty="0"/>
                  <a:t>Graphics</a:t>
                </a:r>
              </a:p>
              <a:p>
                <a:pPr algn="ctr" eaLnBrk="1" hangingPunct="1"/>
                <a:r>
                  <a:rPr lang="en-US" b="0" dirty="0"/>
                  <a:t>System</a:t>
                </a:r>
                <a:r>
                  <a:rPr lang="en-US" b="0" dirty="0" smtClean="0"/>
                  <a:t>/</a:t>
                </a:r>
              </a:p>
              <a:p>
                <a:pPr algn="ctr" eaLnBrk="1" hangingPunct="1"/>
                <a:r>
                  <a:rPr lang="en-US" b="0" dirty="0" smtClean="0"/>
                  <a:t>GPU</a:t>
                </a:r>
                <a:endParaRPr lang="en-US" b="0" dirty="0"/>
              </a:p>
            </p:txBody>
          </p:sp>
        </p:grpSp>
        <p:sp>
          <p:nvSpPr>
            <p:cNvPr id="44041" name="AutoShape 36"/>
            <p:cNvSpPr>
              <a:spLocks noChangeArrowheads="1"/>
            </p:cNvSpPr>
            <p:nvPr/>
          </p:nvSpPr>
          <p:spPr bwMode="auto">
            <a:xfrm>
              <a:off x="6267451" y="4674485"/>
              <a:ext cx="914400" cy="121444"/>
            </a:xfrm>
            <a:prstGeom prst="rightArrow">
              <a:avLst>
                <a:gd name="adj1" fmla="val 50000"/>
                <a:gd name="adj2" fmla="val 105882"/>
              </a:avLst>
            </a:prstGeom>
            <a:solidFill>
              <a:schemeClr val="tx1"/>
            </a:solidFill>
            <a:ln w="9525">
              <a:solidFill>
                <a:schemeClr val="tx1"/>
              </a:solidFill>
              <a:miter lim="800000"/>
              <a:headEnd/>
              <a:tailEnd/>
            </a:ln>
          </p:spPr>
          <p:txBody>
            <a:bodyPr wrap="none" anchor="ctr"/>
            <a:lstStyle/>
            <a:p>
              <a:endParaRPr lang="en-US" b="0"/>
            </a:p>
          </p:txBody>
        </p:sp>
        <p:sp>
          <p:nvSpPr>
            <p:cNvPr id="44042" name="AutoShape 37"/>
            <p:cNvSpPr>
              <a:spLocks noChangeArrowheads="1"/>
            </p:cNvSpPr>
            <p:nvPr/>
          </p:nvSpPr>
          <p:spPr bwMode="auto">
            <a:xfrm>
              <a:off x="6267451" y="4960235"/>
              <a:ext cx="880533" cy="123825"/>
            </a:xfrm>
            <a:prstGeom prst="leftArrow">
              <a:avLst>
                <a:gd name="adj1" fmla="val 50000"/>
                <a:gd name="adj2" fmla="val 100000"/>
              </a:avLst>
            </a:prstGeom>
            <a:solidFill>
              <a:schemeClr val="tx1"/>
            </a:solidFill>
            <a:ln w="9525">
              <a:solidFill>
                <a:schemeClr val="tx1"/>
              </a:solidFill>
              <a:miter lim="800000"/>
              <a:headEnd/>
              <a:tailEnd/>
            </a:ln>
          </p:spPr>
          <p:txBody>
            <a:bodyPr wrap="none" anchor="ctr"/>
            <a:lstStyle/>
            <a:p>
              <a:endParaRPr lang="en-US" b="0"/>
            </a:p>
          </p:txBody>
        </p:sp>
        <p:sp>
          <p:nvSpPr>
            <p:cNvPr id="44043" name="AutoShape 38"/>
            <p:cNvSpPr>
              <a:spLocks noChangeArrowheads="1"/>
            </p:cNvSpPr>
            <p:nvPr/>
          </p:nvSpPr>
          <p:spPr bwMode="auto">
            <a:xfrm>
              <a:off x="6267451" y="5417435"/>
              <a:ext cx="372533" cy="114300"/>
            </a:xfrm>
            <a:prstGeom prst="leftArrow">
              <a:avLst>
                <a:gd name="adj1" fmla="val 50000"/>
                <a:gd name="adj2" fmla="val 45833"/>
              </a:avLst>
            </a:prstGeom>
            <a:solidFill>
              <a:schemeClr val="tx1"/>
            </a:solidFill>
            <a:ln w="9525">
              <a:solidFill>
                <a:schemeClr val="tx1"/>
              </a:solidFill>
              <a:miter lim="800000"/>
              <a:headEnd/>
              <a:tailEnd/>
            </a:ln>
          </p:spPr>
          <p:txBody>
            <a:bodyPr wrap="none" anchor="ctr"/>
            <a:lstStyle/>
            <a:p>
              <a:endParaRPr lang="en-US" b="0"/>
            </a:p>
          </p:txBody>
        </p:sp>
        <p:sp>
          <p:nvSpPr>
            <p:cNvPr id="44044" name="AutoShape 39"/>
            <p:cNvSpPr>
              <a:spLocks noChangeArrowheads="1"/>
            </p:cNvSpPr>
            <p:nvPr/>
          </p:nvSpPr>
          <p:spPr bwMode="auto">
            <a:xfrm>
              <a:off x="3306233" y="4925706"/>
              <a:ext cx="508000" cy="57150"/>
            </a:xfrm>
            <a:prstGeom prst="leftArrow">
              <a:avLst>
                <a:gd name="adj1" fmla="val 50000"/>
                <a:gd name="adj2" fmla="val 125000"/>
              </a:avLst>
            </a:prstGeom>
            <a:solidFill>
              <a:schemeClr val="tx1"/>
            </a:solidFill>
            <a:ln w="9525">
              <a:solidFill>
                <a:schemeClr val="tx1"/>
              </a:solidFill>
              <a:miter lim="800000"/>
              <a:headEnd/>
              <a:tailEnd/>
            </a:ln>
          </p:spPr>
          <p:txBody>
            <a:bodyPr wrap="none" anchor="ctr"/>
            <a:lstStyle/>
            <a:p>
              <a:endParaRPr lang="en-US" b="0"/>
            </a:p>
          </p:txBody>
        </p:sp>
        <p:sp>
          <p:nvSpPr>
            <p:cNvPr id="44045" name="AutoShape 40"/>
            <p:cNvSpPr>
              <a:spLocks noChangeArrowheads="1"/>
            </p:cNvSpPr>
            <p:nvPr/>
          </p:nvSpPr>
          <p:spPr bwMode="auto">
            <a:xfrm>
              <a:off x="1803400" y="5072153"/>
              <a:ext cx="508000" cy="57150"/>
            </a:xfrm>
            <a:prstGeom prst="leftArrow">
              <a:avLst>
                <a:gd name="adj1" fmla="val 50000"/>
                <a:gd name="adj2" fmla="val 125000"/>
              </a:avLst>
            </a:prstGeom>
            <a:solidFill>
              <a:schemeClr val="tx1"/>
            </a:solidFill>
            <a:ln w="9525">
              <a:solidFill>
                <a:schemeClr val="tx1"/>
              </a:solidFill>
              <a:miter lim="800000"/>
              <a:headEnd/>
              <a:tailEnd/>
            </a:ln>
          </p:spPr>
          <p:txBody>
            <a:bodyPr wrap="none" anchor="ctr"/>
            <a:lstStyle/>
            <a:p>
              <a:endParaRPr lang="en-US" b="0"/>
            </a:p>
          </p:txBody>
        </p:sp>
        <p:sp>
          <p:nvSpPr>
            <p:cNvPr id="44046" name="AutoShape 41"/>
            <p:cNvSpPr>
              <a:spLocks noChangeArrowheads="1"/>
            </p:cNvSpPr>
            <p:nvPr/>
          </p:nvSpPr>
          <p:spPr bwMode="auto">
            <a:xfrm>
              <a:off x="1864784" y="4969759"/>
              <a:ext cx="472016" cy="61913"/>
            </a:xfrm>
            <a:prstGeom prst="rightArrow">
              <a:avLst>
                <a:gd name="adj1" fmla="val 50000"/>
                <a:gd name="adj2" fmla="val 124802"/>
              </a:avLst>
            </a:prstGeom>
            <a:solidFill>
              <a:schemeClr val="tx1"/>
            </a:solidFill>
            <a:ln w="9525">
              <a:solidFill>
                <a:schemeClr val="tx1"/>
              </a:solidFill>
              <a:miter lim="800000"/>
              <a:headEnd/>
              <a:tailEnd/>
            </a:ln>
          </p:spPr>
          <p:txBody>
            <a:bodyPr wrap="none" anchor="ctr"/>
            <a:lstStyle/>
            <a:p>
              <a:endParaRPr lang="en-US" b="0"/>
            </a:p>
          </p:txBody>
        </p:sp>
        <p:sp>
          <p:nvSpPr>
            <p:cNvPr id="44047" name="AutoShape 42"/>
            <p:cNvSpPr>
              <a:spLocks noChangeArrowheads="1"/>
            </p:cNvSpPr>
            <p:nvPr/>
          </p:nvSpPr>
          <p:spPr bwMode="auto">
            <a:xfrm>
              <a:off x="3316817" y="5069772"/>
              <a:ext cx="508000" cy="57150"/>
            </a:xfrm>
            <a:prstGeom prst="rightArrow">
              <a:avLst>
                <a:gd name="adj1" fmla="val 50000"/>
                <a:gd name="adj2" fmla="val 125000"/>
              </a:avLst>
            </a:prstGeom>
            <a:solidFill>
              <a:schemeClr val="tx1"/>
            </a:solidFill>
            <a:ln w="9525">
              <a:solidFill>
                <a:schemeClr val="tx1"/>
              </a:solidFill>
              <a:miter lim="800000"/>
              <a:headEnd/>
              <a:tailEnd/>
            </a:ln>
          </p:spPr>
          <p:txBody>
            <a:bodyPr wrap="none" anchor="ctr"/>
            <a:lstStyle/>
            <a:p>
              <a:endParaRPr lang="en-US" b="0"/>
            </a:p>
          </p:txBody>
        </p:sp>
        <p:grpSp>
          <p:nvGrpSpPr>
            <p:cNvPr id="3" name="Group 19"/>
            <p:cNvGrpSpPr>
              <a:grpSpLocks/>
            </p:cNvGrpSpPr>
            <p:nvPr/>
          </p:nvGrpSpPr>
          <p:grpSpPr bwMode="auto">
            <a:xfrm>
              <a:off x="596685" y="4748224"/>
              <a:ext cx="1642820" cy="1138287"/>
              <a:chOff x="110168" y="6888480"/>
              <a:chExt cx="1232809" cy="1518333"/>
            </a:xfrm>
          </p:grpSpPr>
          <p:sp>
            <p:nvSpPr>
              <p:cNvPr id="15382" name="Text Box 13"/>
              <p:cNvSpPr txBox="1">
                <a:spLocks noChangeArrowheads="1"/>
              </p:cNvSpPr>
              <p:nvPr/>
            </p:nvSpPr>
            <p:spPr bwMode="auto">
              <a:xfrm>
                <a:off x="110168" y="7693189"/>
                <a:ext cx="1232809" cy="713624"/>
              </a:xfrm>
              <a:prstGeom prst="rect">
                <a:avLst/>
              </a:prstGeom>
              <a:solidFill>
                <a:schemeClr val="bg1"/>
              </a:solidFill>
              <a:ln w="9525">
                <a:solidFill>
                  <a:schemeClr val="bg1"/>
                </a:solidFill>
                <a:miter lim="800000"/>
                <a:headEnd/>
                <a:tailEnd/>
              </a:ln>
            </p:spPr>
            <p:txBody>
              <a:bodyPr wrap="square" lIns="0" rIns="0">
                <a:spAutoFit/>
              </a:bodyPr>
              <a:lstStyle>
                <a:lvl1pPr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0"/>
                  </a:spcBef>
                  <a:spcAft>
                    <a:spcPct val="0"/>
                  </a:spcAft>
                  <a:defRPr sz="1400" b="1">
                    <a:solidFill>
                      <a:schemeClr val="tx1"/>
                    </a:solidFill>
                    <a:latin typeface="Verdana" pitchFamily="34" charset="0"/>
                  </a:defRPr>
                </a:lvl6pPr>
                <a:lvl7pPr marL="2971800" indent="-228600" eaLnBrk="0" fontAlgn="base" hangingPunct="0">
                  <a:spcBef>
                    <a:spcPct val="0"/>
                  </a:spcBef>
                  <a:spcAft>
                    <a:spcPct val="0"/>
                  </a:spcAft>
                  <a:defRPr sz="1400" b="1">
                    <a:solidFill>
                      <a:schemeClr val="tx1"/>
                    </a:solidFill>
                    <a:latin typeface="Verdana" pitchFamily="34" charset="0"/>
                  </a:defRPr>
                </a:lvl7pPr>
                <a:lvl8pPr marL="3429000" indent="-228600" eaLnBrk="0" fontAlgn="base" hangingPunct="0">
                  <a:spcBef>
                    <a:spcPct val="0"/>
                  </a:spcBef>
                  <a:spcAft>
                    <a:spcPct val="0"/>
                  </a:spcAft>
                  <a:defRPr sz="1400" b="1">
                    <a:solidFill>
                      <a:schemeClr val="tx1"/>
                    </a:solidFill>
                    <a:latin typeface="Verdana" pitchFamily="34" charset="0"/>
                  </a:defRPr>
                </a:lvl8pPr>
                <a:lvl9pPr marL="3886200" indent="-228600" eaLnBrk="0" fontAlgn="base" hangingPunct="0">
                  <a:spcBef>
                    <a:spcPct val="0"/>
                  </a:spcBef>
                  <a:spcAft>
                    <a:spcPct val="0"/>
                  </a:spcAft>
                  <a:defRPr sz="1400" b="1">
                    <a:solidFill>
                      <a:schemeClr val="tx1"/>
                    </a:solidFill>
                    <a:latin typeface="Verdana" pitchFamily="34" charset="0"/>
                  </a:defRPr>
                </a:lvl9pPr>
              </a:lstStyle>
              <a:p>
                <a:pPr algn="ctr" eaLnBrk="1" hangingPunct="1"/>
                <a:r>
                  <a:rPr lang="en-US" b="0" dirty="0"/>
                  <a:t>Application</a:t>
                </a:r>
              </a:p>
              <a:p>
                <a:pPr algn="ctr" eaLnBrk="1" hangingPunct="1"/>
                <a:r>
                  <a:rPr lang="en-US" b="0" dirty="0" smtClean="0"/>
                  <a:t>Model / database</a:t>
                </a:r>
                <a:endParaRPr lang="en-US" b="0" dirty="0"/>
              </a:p>
            </p:txBody>
          </p:sp>
          <p:sp>
            <p:nvSpPr>
              <p:cNvPr id="19" name="Flowchart: Magnetic Disk 18"/>
              <p:cNvSpPr/>
              <p:nvPr/>
            </p:nvSpPr>
            <p:spPr>
              <a:xfrm>
                <a:off x="366033" y="6888480"/>
                <a:ext cx="706863" cy="805178"/>
              </a:xfrm>
              <a:prstGeom prst="flowChartMagneticDisk">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dirty="0"/>
              </a:p>
            </p:txBody>
          </p:sp>
        </p:grpSp>
        <p:cxnSp>
          <p:nvCxnSpPr>
            <p:cNvPr id="22" name="Straight Connector 21"/>
            <p:cNvCxnSpPr/>
            <p:nvPr/>
          </p:nvCxnSpPr>
          <p:spPr>
            <a:xfrm rot="5400000">
              <a:off x="4298951" y="5081678"/>
              <a:ext cx="1600200"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4" name="TextBox 43"/>
            <p:cNvSpPr txBox="1">
              <a:spLocks noChangeArrowheads="1"/>
            </p:cNvSpPr>
            <p:nvPr/>
          </p:nvSpPr>
          <p:spPr bwMode="auto">
            <a:xfrm>
              <a:off x="1839384" y="4181566"/>
              <a:ext cx="1665816" cy="3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0"/>
                </a:spcBef>
                <a:spcAft>
                  <a:spcPct val="0"/>
                </a:spcAft>
                <a:defRPr sz="1400" b="1">
                  <a:solidFill>
                    <a:schemeClr val="tx1"/>
                  </a:solidFill>
                  <a:latin typeface="Verdana" pitchFamily="34" charset="0"/>
                </a:defRPr>
              </a:lvl6pPr>
              <a:lvl7pPr marL="2971800" indent="-228600" eaLnBrk="0" fontAlgn="base" hangingPunct="0">
                <a:spcBef>
                  <a:spcPct val="0"/>
                </a:spcBef>
                <a:spcAft>
                  <a:spcPct val="0"/>
                </a:spcAft>
                <a:defRPr sz="1400" b="1">
                  <a:solidFill>
                    <a:schemeClr val="tx1"/>
                  </a:solidFill>
                  <a:latin typeface="Verdana" pitchFamily="34" charset="0"/>
                </a:defRPr>
              </a:lvl7pPr>
              <a:lvl8pPr marL="3429000" indent="-228600" eaLnBrk="0" fontAlgn="base" hangingPunct="0">
                <a:spcBef>
                  <a:spcPct val="0"/>
                </a:spcBef>
                <a:spcAft>
                  <a:spcPct val="0"/>
                </a:spcAft>
                <a:defRPr sz="1400" b="1">
                  <a:solidFill>
                    <a:schemeClr val="tx1"/>
                  </a:solidFill>
                  <a:latin typeface="Verdana" pitchFamily="34" charset="0"/>
                </a:defRPr>
              </a:lvl8pPr>
              <a:lvl9pPr marL="3886200" indent="-228600" eaLnBrk="0" fontAlgn="base" hangingPunct="0">
                <a:spcBef>
                  <a:spcPct val="0"/>
                </a:spcBef>
                <a:spcAft>
                  <a:spcPct val="0"/>
                </a:spcAft>
                <a:defRPr sz="1400" b="1">
                  <a:solidFill>
                    <a:schemeClr val="tx1"/>
                  </a:solidFill>
                  <a:latin typeface="Verdana" pitchFamily="34" charset="0"/>
                </a:defRPr>
              </a:lvl9pPr>
            </a:lstStyle>
            <a:p>
              <a:pPr eaLnBrk="1" hangingPunct="1"/>
              <a:r>
                <a:rPr lang="en-US" sz="1600"/>
                <a:t>Software</a:t>
              </a:r>
            </a:p>
          </p:txBody>
        </p:sp>
        <p:sp>
          <p:nvSpPr>
            <p:cNvPr id="45" name="TextBox 44"/>
            <p:cNvSpPr txBox="1">
              <a:spLocks noChangeArrowheads="1"/>
            </p:cNvSpPr>
            <p:nvPr/>
          </p:nvSpPr>
          <p:spPr bwMode="auto">
            <a:xfrm>
              <a:off x="6798734" y="4181566"/>
              <a:ext cx="1843617" cy="3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0"/>
                </a:spcBef>
                <a:spcAft>
                  <a:spcPct val="0"/>
                </a:spcAft>
                <a:defRPr sz="1400" b="1">
                  <a:solidFill>
                    <a:schemeClr val="tx1"/>
                  </a:solidFill>
                  <a:latin typeface="Verdana" pitchFamily="34" charset="0"/>
                </a:defRPr>
              </a:lvl6pPr>
              <a:lvl7pPr marL="2971800" indent="-228600" eaLnBrk="0" fontAlgn="base" hangingPunct="0">
                <a:spcBef>
                  <a:spcPct val="0"/>
                </a:spcBef>
                <a:spcAft>
                  <a:spcPct val="0"/>
                </a:spcAft>
                <a:defRPr sz="1400" b="1">
                  <a:solidFill>
                    <a:schemeClr val="tx1"/>
                  </a:solidFill>
                  <a:latin typeface="Verdana" pitchFamily="34" charset="0"/>
                </a:defRPr>
              </a:lvl7pPr>
              <a:lvl8pPr marL="3429000" indent="-228600" eaLnBrk="0" fontAlgn="base" hangingPunct="0">
                <a:spcBef>
                  <a:spcPct val="0"/>
                </a:spcBef>
                <a:spcAft>
                  <a:spcPct val="0"/>
                </a:spcAft>
                <a:defRPr sz="1400" b="1">
                  <a:solidFill>
                    <a:schemeClr val="tx1"/>
                  </a:solidFill>
                  <a:latin typeface="Verdana" pitchFamily="34" charset="0"/>
                </a:defRPr>
              </a:lvl8pPr>
              <a:lvl9pPr marL="3886200" indent="-228600" eaLnBrk="0" fontAlgn="base" hangingPunct="0">
                <a:spcBef>
                  <a:spcPct val="0"/>
                </a:spcBef>
                <a:spcAft>
                  <a:spcPct val="0"/>
                </a:spcAft>
                <a:defRPr sz="1400" b="1">
                  <a:solidFill>
                    <a:schemeClr val="tx1"/>
                  </a:solidFill>
                  <a:latin typeface="Verdana" pitchFamily="34" charset="0"/>
                </a:defRPr>
              </a:lvl9pPr>
            </a:lstStyle>
            <a:p>
              <a:pPr eaLnBrk="1" hangingPunct="1"/>
              <a:r>
                <a:rPr lang="en-US" sz="1600"/>
                <a:t>Hardware</a:t>
              </a:r>
            </a:p>
          </p:txBody>
        </p:sp>
        <p:sp>
          <p:nvSpPr>
            <p:cNvPr id="47" name="AutoShape 41"/>
            <p:cNvSpPr>
              <a:spLocks noChangeArrowheads="1"/>
            </p:cNvSpPr>
            <p:nvPr/>
          </p:nvSpPr>
          <p:spPr bwMode="auto">
            <a:xfrm>
              <a:off x="4912784" y="5047150"/>
              <a:ext cx="472016" cy="61913"/>
            </a:xfrm>
            <a:prstGeom prst="rightArrow">
              <a:avLst>
                <a:gd name="adj1" fmla="val 50000"/>
                <a:gd name="adj2" fmla="val 124802"/>
              </a:avLst>
            </a:prstGeom>
            <a:solidFill>
              <a:schemeClr val="tx1"/>
            </a:solidFill>
            <a:ln w="9525">
              <a:solidFill>
                <a:schemeClr val="tx1"/>
              </a:solidFill>
              <a:miter lim="800000"/>
              <a:headEnd/>
              <a:tailEnd/>
            </a:ln>
          </p:spPr>
          <p:txBody>
            <a:bodyPr wrap="none" anchor="ctr"/>
            <a:lstStyle/>
            <a:p>
              <a:endParaRPr lang="en-US" b="0"/>
            </a:p>
          </p:txBody>
        </p:sp>
        <p:sp>
          <p:nvSpPr>
            <p:cNvPr id="48" name="Left Arrow 47"/>
            <p:cNvSpPr/>
            <p:nvPr/>
          </p:nvSpPr>
          <p:spPr>
            <a:xfrm>
              <a:off x="3619501" y="4189900"/>
              <a:ext cx="1301751" cy="255985"/>
            </a:xfrm>
            <a:prstGeom prst="lef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9" name="Left Arrow 48"/>
            <p:cNvSpPr/>
            <p:nvPr/>
          </p:nvSpPr>
          <p:spPr>
            <a:xfrm flipH="1">
              <a:off x="5270501" y="4189900"/>
              <a:ext cx="1299633" cy="255985"/>
            </a:xfrm>
            <a:prstGeom prst="lef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4" name="Footer Placeholder 3"/>
          <p:cNvSpPr>
            <a:spLocks noGrp="1"/>
          </p:cNvSpPr>
          <p:nvPr>
            <p:ph type="ftr" sz="quarter" idx="3"/>
            <p:custDataLst>
              <p:tags r:id="rId5"/>
            </p:custDataLst>
          </p:nvPr>
        </p:nvSpPr>
        <p:spPr/>
        <p:txBody>
          <a:bodyPr/>
          <a:lstStyle/>
          <a:p>
            <a:r>
              <a:rPr lang="en-US" smtClean="0"/>
              <a:t>Introduction</a:t>
            </a:r>
            <a:endParaRPr lang="en-US"/>
          </a:p>
        </p:txBody>
      </p:sp>
      <p:sp>
        <p:nvSpPr>
          <p:cNvPr id="5" name="Slide Number Placeholder 4"/>
          <p:cNvSpPr>
            <a:spLocks noGrp="1"/>
          </p:cNvSpPr>
          <p:nvPr>
            <p:ph type="sldNum" sz="quarter" idx="4"/>
            <p:custDataLst>
              <p:tags r:id="rId6"/>
            </p:custDataLst>
          </p:nvPr>
        </p:nvSpPr>
        <p:spPr/>
        <p:txBody>
          <a:bodyPr/>
          <a:lstStyle/>
          <a:p>
            <a:fld id="{81D72C33-38EB-4BCF-BF0A-53BF0A995A29}" type="slidenum">
              <a:rPr lang="en-US" smtClean="0"/>
              <a:pPr/>
              <a:t>20</a:t>
            </a:fld>
            <a:endParaRPr lang="en-US"/>
          </a:p>
        </p:txBody>
      </p:sp>
      <p:sp>
        <p:nvSpPr>
          <p:cNvPr id="7" name="Rectangle 6"/>
          <p:cNvSpPr/>
          <p:nvPr/>
        </p:nvSpPr>
        <p:spPr>
          <a:xfrm>
            <a:off x="533400" y="4090043"/>
            <a:ext cx="4572000" cy="523220"/>
          </a:xfrm>
          <a:prstGeom prst="rect">
            <a:avLst/>
          </a:prstGeom>
        </p:spPr>
        <p:txBody>
          <a:bodyPr>
            <a:spAutoFit/>
          </a:bodyPr>
          <a:lstStyle/>
          <a:p>
            <a:pPr algn="ctr" eaLnBrk="1" hangingPunct="1"/>
            <a:r>
              <a:rPr lang="en-US" b="0" dirty="0"/>
              <a:t>Application</a:t>
            </a:r>
          </a:p>
          <a:p>
            <a:pPr algn="ctr" eaLnBrk="1" hangingPunct="1"/>
            <a:r>
              <a:rPr lang="en-US" b="0" dirty="0"/>
              <a:t>program</a:t>
            </a:r>
          </a:p>
        </p:txBody>
      </p:sp>
      <p:sp>
        <p:nvSpPr>
          <p:cNvPr id="8" name="Rectangle 7"/>
          <p:cNvSpPr/>
          <p:nvPr/>
        </p:nvSpPr>
        <p:spPr>
          <a:xfrm>
            <a:off x="2057400" y="4070993"/>
            <a:ext cx="4572000" cy="523220"/>
          </a:xfrm>
          <a:prstGeom prst="rect">
            <a:avLst/>
          </a:prstGeom>
        </p:spPr>
        <p:txBody>
          <a:bodyPr>
            <a:spAutoFit/>
          </a:bodyPr>
          <a:lstStyle/>
          <a:p>
            <a:pPr algn="ctr" eaLnBrk="1" hangingPunct="1"/>
            <a:r>
              <a:rPr lang="en-US" dirty="0">
                <a:solidFill>
                  <a:srgbClr val="FF0000"/>
                </a:solidFill>
              </a:rPr>
              <a:t>Graphics</a:t>
            </a:r>
          </a:p>
          <a:p>
            <a:pPr algn="ctr" eaLnBrk="1" hangingPunct="1"/>
            <a:r>
              <a:rPr lang="en-US" dirty="0">
                <a:solidFill>
                  <a:srgbClr val="FF0000"/>
                </a:solidFill>
              </a:rPr>
              <a:t>Library </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06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806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806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806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7" name="Rectangle 3"/>
          <p:cNvSpPr>
            <a:spLocks noGrp="1" noChangeArrowheads="1"/>
          </p:cNvSpPr>
          <p:nvPr>
            <p:ph sz="quarter" idx="1"/>
            <p:custDataLst>
              <p:tags r:id="rId2"/>
            </p:custDataLst>
          </p:nvPr>
        </p:nvSpPr>
        <p:spPr>
          <a:xfrm>
            <a:off x="465826" y="909935"/>
            <a:ext cx="6452559" cy="3830667"/>
          </a:xfrm>
        </p:spPr>
        <p:txBody>
          <a:bodyPr>
            <a:noAutofit/>
          </a:bodyPr>
          <a:lstStyle/>
          <a:p>
            <a:r>
              <a:rPr lang="en-US" sz="1600" dirty="0" smtClean="0"/>
              <a:t>Examples: OpenGL™, DirectX™, Windows Presentation Foundation™ (WPF), </a:t>
            </a:r>
            <a:r>
              <a:rPr lang="en-US" sz="1600" dirty="0" err="1" smtClean="0"/>
              <a:t>RenderMan</a:t>
            </a:r>
            <a:r>
              <a:rPr lang="en-US" sz="1600" dirty="0" smtClean="0"/>
              <a:t>™</a:t>
            </a:r>
          </a:p>
          <a:p>
            <a:r>
              <a:rPr lang="en-US" sz="1600" dirty="0" smtClean="0"/>
              <a:t>Primitives (characters, lines, polygons, meshes,…)</a:t>
            </a:r>
          </a:p>
          <a:p>
            <a:r>
              <a:rPr lang="en-US" sz="1600" dirty="0" smtClean="0"/>
              <a:t>Attributes</a:t>
            </a:r>
          </a:p>
          <a:p>
            <a:pPr lvl="1"/>
            <a:r>
              <a:rPr lang="en-US" sz="1600" dirty="0" smtClean="0"/>
              <a:t>Color, line style, material properties for 3D</a:t>
            </a:r>
          </a:p>
          <a:p>
            <a:r>
              <a:rPr lang="en-US" sz="1600" dirty="0" smtClean="0"/>
              <a:t>Lights</a:t>
            </a:r>
          </a:p>
          <a:p>
            <a:r>
              <a:rPr lang="en-US" sz="1600" dirty="0" smtClean="0"/>
              <a:t>Transformations</a:t>
            </a:r>
          </a:p>
          <a:p>
            <a:r>
              <a:rPr lang="en-US" sz="1600" dirty="0" smtClean="0"/>
              <a:t>Immediate mode vs. retained mode</a:t>
            </a:r>
          </a:p>
          <a:p>
            <a:pPr lvl="1"/>
            <a:r>
              <a:rPr lang="en-US" sz="1600" dirty="0" smtClean="0">
                <a:solidFill>
                  <a:srgbClr val="FF0000"/>
                </a:solidFill>
              </a:rPr>
              <a:t>immediate mode</a:t>
            </a:r>
            <a:r>
              <a:rPr lang="en-US" sz="1600" dirty="0" smtClean="0"/>
              <a:t>: no stored representation, package holds only attribute state, and application must completely draw each frame</a:t>
            </a:r>
          </a:p>
          <a:p>
            <a:pPr lvl="1"/>
            <a:r>
              <a:rPr lang="en-US" sz="1600" dirty="0" smtClean="0">
                <a:solidFill>
                  <a:srgbClr val="FF0000"/>
                </a:solidFill>
              </a:rPr>
              <a:t>retained mode</a:t>
            </a:r>
            <a:r>
              <a:rPr lang="en-US" sz="1600" dirty="0" smtClean="0"/>
              <a:t>: library compiles and displays from </a:t>
            </a:r>
            <a:r>
              <a:rPr lang="en-US" sz="1600" dirty="0" err="1" smtClean="0"/>
              <a:t>scenegraph</a:t>
            </a:r>
            <a:r>
              <a:rPr lang="en-US" sz="1600" dirty="0" smtClean="0"/>
              <a:t> that it maintains, a complex DAG.  It is a display-centered extract of the Application Model</a:t>
            </a:r>
          </a:p>
        </p:txBody>
      </p:sp>
      <p:sp>
        <p:nvSpPr>
          <p:cNvPr id="16386" name="Rectangle 2"/>
          <p:cNvSpPr>
            <a:spLocks noGrp="1" noChangeArrowheads="1"/>
          </p:cNvSpPr>
          <p:nvPr>
            <p:ph type="title"/>
            <p:custDataLst>
              <p:tags r:id="rId3"/>
            </p:custDataLst>
          </p:nvPr>
        </p:nvSpPr>
        <p:spPr/>
        <p:txBody>
          <a:bodyPr>
            <a:normAutofit fontScale="90000"/>
          </a:bodyPr>
          <a:lstStyle/>
          <a:p>
            <a:r>
              <a:rPr lang="en-US" dirty="0" smtClean="0"/>
              <a:t>Graphics Library</a:t>
            </a:r>
          </a:p>
        </p:txBody>
      </p:sp>
      <p:pic>
        <p:nvPicPr>
          <p:cNvPr id="26629" name="Picture 5" descr="OpenGL"/>
          <p:cNvPicPr>
            <a:picLocks noChangeAspect="1" noChangeArrowheads="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7262577" y="823456"/>
            <a:ext cx="1256157" cy="648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Picture 6"/>
          <p:cNvPicPr>
            <a:picLocks noChangeAspect="1" noChangeArrowheads="1"/>
          </p:cNvPicPr>
          <p:nvPr>
            <p:custDataLst>
              <p:tags r:id="rId5"/>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7353612" y="2523892"/>
            <a:ext cx="1074085" cy="596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0" name="Picture 10"/>
          <p:cNvPicPr>
            <a:picLocks noChangeAspect="1" noChangeArrowheads="1"/>
          </p:cNvPicPr>
          <p:nvPr>
            <p:custDataLst>
              <p:tags r:id="rId6"/>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7414828" y="3374269"/>
            <a:ext cx="951653" cy="682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3" name="Picture 9" descr="http://www.microsoft.com/games/en-US/PublishingImages/aboutGFW/direcX11Logo_highres.jpg"/>
          <p:cNvPicPr>
            <a:picLocks noChangeAspect="1" noChangeArrowheads="1"/>
          </p:cNvPicPr>
          <p:nvPr>
            <p:custDataLst>
              <p:tags r:id="rId7"/>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7033404" y="1668835"/>
            <a:ext cx="1714500" cy="497205"/>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3"/>
            <p:custDataLst>
              <p:tags r:id="rId8"/>
            </p:custDataLst>
          </p:nvPr>
        </p:nvSpPr>
        <p:spPr/>
        <p:txBody>
          <a:bodyPr/>
          <a:lstStyle/>
          <a:p>
            <a:r>
              <a:rPr lang="en-US" smtClean="0"/>
              <a:t>Introduction</a:t>
            </a:r>
            <a:endParaRPr lang="en-US"/>
          </a:p>
        </p:txBody>
      </p:sp>
      <p:sp>
        <p:nvSpPr>
          <p:cNvPr id="3" name="Slide Number Placeholder 2"/>
          <p:cNvSpPr>
            <a:spLocks noGrp="1"/>
          </p:cNvSpPr>
          <p:nvPr>
            <p:ph type="sldNum" sz="quarter" idx="4"/>
            <p:custDataLst>
              <p:tags r:id="rId9"/>
            </p:custDataLst>
          </p:nvPr>
        </p:nvSpPr>
        <p:spPr/>
        <p:txBody>
          <a:bodyPr/>
          <a:lstStyle/>
          <a:p>
            <a:fld id="{81D72C33-38EB-4BCF-BF0A-53BF0A995A29}" type="slidenum">
              <a:rPr lang="en-US" smtClean="0"/>
              <a:pPr/>
              <a:t>21</a:t>
            </a:fld>
            <a:endParaRPr 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3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3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627">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627">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627">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6627">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6627">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6627">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6627">
                                            <p:txEl>
                                              <p:pRg st="7" end="7"/>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66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3"/>
          <p:cNvSpPr>
            <a:spLocks noGrp="1" noChangeArrowheads="1"/>
          </p:cNvSpPr>
          <p:nvPr>
            <p:ph type="body" idx="1"/>
            <p:custDataLst>
              <p:tags r:id="rId2"/>
            </p:custDataLst>
          </p:nvPr>
        </p:nvSpPr>
        <p:spPr>
          <a:xfrm>
            <a:off x="457200" y="1085850"/>
            <a:ext cx="5181601" cy="3600450"/>
          </a:xfrm>
        </p:spPr>
        <p:txBody>
          <a:bodyPr>
            <a:normAutofit/>
          </a:bodyPr>
          <a:lstStyle/>
          <a:p>
            <a:r>
              <a:rPr lang="en-US" dirty="0" smtClean="0"/>
              <a:t>Sample-based graphics: discrete samples are used to describe visual information</a:t>
            </a:r>
          </a:p>
          <a:p>
            <a:pPr lvl="1"/>
            <a:r>
              <a:rPr lang="en-US" dirty="0" smtClean="0"/>
              <a:t>pixels can be created by digitizing images, using a sample-based “painting” program, etc.</a:t>
            </a:r>
          </a:p>
          <a:p>
            <a:pPr lvl="1"/>
            <a:r>
              <a:rPr lang="en-US" dirty="0" smtClean="0"/>
              <a:t>often some aspect of the physical world is sampled for visualization, e.g., temperature across the US</a:t>
            </a:r>
          </a:p>
          <a:p>
            <a:pPr lvl="1"/>
            <a:r>
              <a:rPr lang="en-US" dirty="0" smtClean="0"/>
              <a:t>example programs: Adobe Photoshop™, GIMP™ , Adobe AfterEffects™ (which came out of CS123/CS224!)</a:t>
            </a:r>
          </a:p>
          <a:p>
            <a:pPr lvl="1"/>
            <a:endParaRPr lang="en-US" dirty="0" smtClean="0"/>
          </a:p>
        </p:txBody>
      </p:sp>
      <p:sp>
        <p:nvSpPr>
          <p:cNvPr id="26626" name="Rectangle 2"/>
          <p:cNvSpPr>
            <a:spLocks noGrp="1" noChangeArrowheads="1"/>
          </p:cNvSpPr>
          <p:nvPr>
            <p:ph type="title"/>
            <p:custDataLst>
              <p:tags r:id="rId3"/>
            </p:custDataLst>
          </p:nvPr>
        </p:nvSpPr>
        <p:spPr/>
        <p:txBody>
          <a:bodyPr>
            <a:normAutofit fontScale="90000"/>
          </a:bodyPr>
          <a:lstStyle/>
          <a:p>
            <a:r>
              <a:rPr lang="en-US" dirty="0" smtClean="0"/>
              <a:t>Application Distinctions: Two Basic Paradigms</a:t>
            </a:r>
          </a:p>
        </p:txBody>
      </p:sp>
      <p:pic>
        <p:nvPicPr>
          <p:cNvPr id="71687" name="Picture 7" descr="CIT_detail_squares"/>
          <p:cNvPicPr>
            <a:picLocks noChangeAspect="1" noChangeArrowheads="1"/>
          </p:cNvPicPr>
          <p:nvPr>
            <p:custDataLst>
              <p:tags r:id="rId4"/>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6549186" y="2016812"/>
            <a:ext cx="1678934" cy="1210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3"/>
            <p:custDataLst>
              <p:tags r:id="rId5"/>
            </p:custDataLst>
          </p:nvPr>
        </p:nvSpPr>
        <p:spPr/>
        <p:txBody>
          <a:bodyPr/>
          <a:lstStyle/>
          <a:p>
            <a:r>
              <a:rPr lang="en-US" smtClean="0"/>
              <a:t>Introduction</a:t>
            </a:r>
            <a:endParaRPr lang="en-US"/>
          </a:p>
        </p:txBody>
      </p:sp>
      <p:sp>
        <p:nvSpPr>
          <p:cNvPr id="5" name="Slide Number Placeholder 4"/>
          <p:cNvSpPr>
            <a:spLocks noGrp="1"/>
          </p:cNvSpPr>
          <p:nvPr>
            <p:ph type="sldNum" sz="quarter" idx="4"/>
            <p:custDataLst>
              <p:tags r:id="rId6"/>
            </p:custDataLst>
          </p:nvPr>
        </p:nvSpPr>
        <p:spPr/>
        <p:txBody>
          <a:bodyPr/>
          <a:lstStyle/>
          <a:p>
            <a:fld id="{81D72C33-38EB-4BCF-BF0A-53BF0A995A29}" type="slidenum">
              <a:rPr lang="en-US" smtClean="0"/>
              <a:pPr/>
              <a:t>22</a:t>
            </a:fld>
            <a:endParaRPr lang="en-US"/>
          </a:p>
        </p:txBody>
      </p:sp>
    </p:spTree>
    <p:custDataLst>
      <p:tags r:id="rId1"/>
    </p:custDataLst>
    <p:extLst>
      <p:ext uri="{BB962C8B-B14F-4D97-AF65-F5344CB8AC3E}">
        <p14:creationId xmlns:p14="http://schemas.microsoft.com/office/powerpoint/2010/main" val="892269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1683">
                                            <p:txEl>
                                              <p:pRg st="0" end="0"/>
                                            </p:txEl>
                                          </p:spTgt>
                                        </p:tgtEl>
                                        <p:attrNameLst>
                                          <p:attrName>style.visibility</p:attrName>
                                        </p:attrNameLst>
                                      </p:cBhvr>
                                      <p:to>
                                        <p:strVal val="visible"/>
                                      </p:to>
                                    </p:set>
                                    <p:animEffect transition="in" filter="fade">
                                      <p:cBhvr>
                                        <p:cTn id="7" dur="500"/>
                                        <p:tgtEl>
                                          <p:spTgt spid="71683">
                                            <p:txEl>
                                              <p:pRg st="0" end="0"/>
                                            </p:txEl>
                                          </p:spTgt>
                                        </p:tgtEl>
                                      </p:cBhvr>
                                    </p:animEffect>
                                  </p:childTnLst>
                                </p:cTn>
                              </p:par>
                              <p:par>
                                <p:cTn id="8" presetID="18" presetClass="entr" presetSubtype="6" fill="hold" nodeType="withEffect">
                                  <p:stCondLst>
                                    <p:cond delay="0"/>
                                  </p:stCondLst>
                                  <p:childTnLst>
                                    <p:set>
                                      <p:cBhvr>
                                        <p:cTn id="9" dur="1" fill="hold">
                                          <p:stCondLst>
                                            <p:cond delay="0"/>
                                          </p:stCondLst>
                                        </p:cTn>
                                        <p:tgtEl>
                                          <p:spTgt spid="71687"/>
                                        </p:tgtEl>
                                        <p:attrNameLst>
                                          <p:attrName>style.visibility</p:attrName>
                                        </p:attrNameLst>
                                      </p:cBhvr>
                                      <p:to>
                                        <p:strVal val="visible"/>
                                      </p:to>
                                    </p:set>
                                    <p:animEffect transition="in" filter="strips(downRight)">
                                      <p:cBhvr>
                                        <p:cTn id="10" dur="500"/>
                                        <p:tgtEl>
                                          <p:spTgt spid="7168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71683">
                                            <p:txEl>
                                              <p:pRg st="1" end="1"/>
                                            </p:txEl>
                                          </p:spTgt>
                                        </p:tgtEl>
                                        <p:attrNameLst>
                                          <p:attrName>style.visibility</p:attrName>
                                        </p:attrNameLst>
                                      </p:cBhvr>
                                      <p:to>
                                        <p:strVal val="visible"/>
                                      </p:to>
                                    </p:set>
                                    <p:animEffect transition="in" filter="fade">
                                      <p:cBhvr>
                                        <p:cTn id="15" dur="500"/>
                                        <p:tgtEl>
                                          <p:spTgt spid="71683">
                                            <p:txEl>
                                              <p:pRg st="1" end="1"/>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71683">
                                            <p:txEl>
                                              <p:pRg st="2" end="2"/>
                                            </p:txEl>
                                          </p:spTgt>
                                        </p:tgtEl>
                                        <p:attrNameLst>
                                          <p:attrName>style.visibility</p:attrName>
                                        </p:attrNameLst>
                                      </p:cBhvr>
                                      <p:to>
                                        <p:strVal val="visible"/>
                                      </p:to>
                                    </p:set>
                                    <p:animEffect transition="in" filter="fade">
                                      <p:cBhvr>
                                        <p:cTn id="20" dur="500"/>
                                        <p:tgtEl>
                                          <p:spTgt spid="71683">
                                            <p:txEl>
                                              <p:pRg st="2" end="2"/>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71683">
                                            <p:txEl>
                                              <p:pRg st="3" end="3"/>
                                            </p:txEl>
                                          </p:spTgt>
                                        </p:tgtEl>
                                        <p:attrNameLst>
                                          <p:attrName>style.visibility</p:attrName>
                                        </p:attrNameLst>
                                      </p:cBhvr>
                                      <p:to>
                                        <p:strVal val="visible"/>
                                      </p:to>
                                    </p:set>
                                    <p:animEffect transition="in" filter="fade">
                                      <p:cBhvr>
                                        <p:cTn id="25" dur="500"/>
                                        <p:tgtEl>
                                          <p:spTgt spid="7168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085850"/>
            <a:ext cx="5308600" cy="3600450"/>
          </a:xfrm>
        </p:spPr>
        <p:txBody>
          <a:bodyPr>
            <a:normAutofit fontScale="92500" lnSpcReduction="10000"/>
          </a:bodyPr>
          <a:lstStyle/>
          <a:p>
            <a:r>
              <a:rPr lang="en-US" dirty="0"/>
              <a:t>Geometry-based </a:t>
            </a:r>
            <a:r>
              <a:rPr lang="en-US" dirty="0" smtClean="0"/>
              <a:t>graphics </a:t>
            </a:r>
            <a:r>
              <a:rPr lang="en-US" dirty="0"/>
              <a:t>(</a:t>
            </a:r>
            <a:r>
              <a:rPr lang="en-US" altLang="ja-JP" dirty="0"/>
              <a:t>also called scalable vector graphics or object-oriented graphics</a:t>
            </a:r>
            <a:r>
              <a:rPr lang="en-US" altLang="ja-JP" dirty="0" smtClean="0"/>
              <a:t>)</a:t>
            </a:r>
            <a:r>
              <a:rPr lang="en-US" dirty="0" smtClean="0"/>
              <a:t> : </a:t>
            </a:r>
            <a:r>
              <a:rPr lang="en-US" altLang="ja-JP" dirty="0" smtClean="0"/>
              <a:t> </a:t>
            </a:r>
            <a:r>
              <a:rPr lang="en-US" dirty="0"/>
              <a:t>geometrical model is created, along with various appearance attributes, and is then sampled for visualization (rendering a.k.a image synthesis</a:t>
            </a:r>
            <a:r>
              <a:rPr lang="en-US" dirty="0" smtClean="0"/>
              <a:t>)</a:t>
            </a:r>
            <a:endParaRPr lang="en-US" dirty="0"/>
          </a:p>
          <a:p>
            <a:pPr lvl="1"/>
            <a:r>
              <a:rPr lang="en-US" dirty="0"/>
              <a:t>often some aspect of physical world is visually simulated, or “synthesized”</a:t>
            </a:r>
          </a:p>
          <a:p>
            <a:pPr lvl="1"/>
            <a:r>
              <a:rPr lang="en-US" dirty="0"/>
              <a:t>examples of 2D apps: Adobe Illustrator™, Adobe Freehand™, Corel CorelDRAW™</a:t>
            </a:r>
          </a:p>
          <a:p>
            <a:pPr lvl="1"/>
            <a:r>
              <a:rPr lang="en-US" dirty="0"/>
              <a:t>examples of 3D apps: Autodesk’s AutoCAD2010™, Autodesk’s (formerly Alias|Wavefront’s) Maya™, </a:t>
            </a:r>
            <a:r>
              <a:rPr lang="en-US" dirty="0" smtClean="0"/>
              <a:t>Autodesk’s </a:t>
            </a:r>
            <a:r>
              <a:rPr lang="en-US" dirty="0"/>
              <a:t>3D Studio Max™</a:t>
            </a:r>
          </a:p>
          <a:p>
            <a:endParaRPr lang="en-US" dirty="0"/>
          </a:p>
        </p:txBody>
      </p:sp>
      <p:sp>
        <p:nvSpPr>
          <p:cNvPr id="3" name="Footer Placeholder 2"/>
          <p:cNvSpPr>
            <a:spLocks noGrp="1"/>
          </p:cNvSpPr>
          <p:nvPr>
            <p:ph type="ftr" sz="quarter" idx="3"/>
          </p:nvPr>
        </p:nvSpPr>
        <p:spPr/>
        <p:txBody>
          <a:bodyPr/>
          <a:lstStyle/>
          <a:p>
            <a:r>
              <a:rPr lang="en-US" smtClean="0"/>
              <a:t>Introduction</a:t>
            </a:r>
            <a:endParaRPr lang="en-US"/>
          </a:p>
        </p:txBody>
      </p:sp>
      <p:sp>
        <p:nvSpPr>
          <p:cNvPr id="4" name="Slide Number Placeholder 3"/>
          <p:cNvSpPr>
            <a:spLocks noGrp="1"/>
          </p:cNvSpPr>
          <p:nvPr>
            <p:ph type="sldNum" sz="quarter" idx="4"/>
          </p:nvPr>
        </p:nvSpPr>
        <p:spPr/>
        <p:txBody>
          <a:bodyPr/>
          <a:lstStyle/>
          <a:p>
            <a:fld id="{81D72C33-38EB-4BCF-BF0A-53BF0A995A29}" type="slidenum">
              <a:rPr lang="en-US" smtClean="0"/>
              <a:pPr/>
              <a:t>23</a:t>
            </a:fld>
            <a:endParaRPr lang="en-US"/>
          </a:p>
        </p:txBody>
      </p:sp>
      <p:sp>
        <p:nvSpPr>
          <p:cNvPr id="5" name="Title 4"/>
          <p:cNvSpPr>
            <a:spLocks noGrp="1"/>
          </p:cNvSpPr>
          <p:nvPr>
            <p:ph type="title"/>
          </p:nvPr>
        </p:nvSpPr>
        <p:spPr/>
        <p:txBody>
          <a:bodyPr>
            <a:normAutofit fontScale="90000"/>
          </a:bodyPr>
          <a:lstStyle/>
          <a:p>
            <a:r>
              <a:rPr lang="en-US" dirty="0"/>
              <a:t>Application Distinctions: Two Basic Paradigms</a:t>
            </a:r>
          </a:p>
        </p:txBody>
      </p:sp>
      <p:pic>
        <p:nvPicPr>
          <p:cNvPr id="6" name="Picture 10" descr="Wireframe"/>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6401952" y="1143649"/>
            <a:ext cx="2113280" cy="1380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3582" y="2762249"/>
            <a:ext cx="1771650" cy="1653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945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type="body" idx="1"/>
            <p:custDataLst>
              <p:tags r:id="rId2"/>
            </p:custDataLst>
          </p:nvPr>
        </p:nvSpPr>
        <p:spPr>
          <a:xfrm>
            <a:off x="457200" y="908844"/>
            <a:ext cx="8229600" cy="3600450"/>
          </a:xfrm>
        </p:spPr>
        <p:txBody>
          <a:bodyPr>
            <a:normAutofit/>
          </a:bodyPr>
          <a:lstStyle/>
          <a:p>
            <a:r>
              <a:rPr lang="en-US" sz="1900" dirty="0" smtClean="0"/>
              <a:t>Images are made up of grids of discrete pixels, or 2D “picture elements”</a:t>
            </a:r>
          </a:p>
          <a:p>
            <a:r>
              <a:rPr lang="en-US" sz="1900" b="1" dirty="0"/>
              <a:t>Pixels</a:t>
            </a:r>
            <a:r>
              <a:rPr lang="en-US" sz="1900" dirty="0"/>
              <a:t> are point locations </a:t>
            </a:r>
            <a:r>
              <a:rPr lang="en-US" sz="1900" dirty="0" smtClean="0"/>
              <a:t>with </a:t>
            </a:r>
            <a:r>
              <a:rPr lang="en-US" sz="1900" dirty="0"/>
              <a:t>associated sample values, usually of light intensities/colors, transparency, and other control </a:t>
            </a:r>
            <a:r>
              <a:rPr lang="en-US" sz="1900" dirty="0" smtClean="0"/>
              <a:t>information</a:t>
            </a:r>
          </a:p>
          <a:p>
            <a:r>
              <a:rPr lang="en-US" sz="1900" dirty="0" smtClean="0"/>
              <a:t>When we sample an image, we sample the point location along the </a:t>
            </a:r>
            <a:r>
              <a:rPr lang="en-US" sz="1900" i="1" dirty="0" smtClean="0"/>
              <a:t>continuous signal</a:t>
            </a:r>
            <a:r>
              <a:rPr lang="en-US" sz="1900" dirty="0" smtClean="0"/>
              <a:t> and we </a:t>
            </a:r>
            <a:r>
              <a:rPr lang="en-US" sz="1900" i="1" dirty="0" smtClean="0"/>
              <a:t>cannot</a:t>
            </a:r>
            <a:r>
              <a:rPr lang="en-US" sz="1900" dirty="0" smtClean="0"/>
              <a:t> treat the pixels as little circles or squares</a:t>
            </a:r>
          </a:p>
        </p:txBody>
      </p:sp>
      <p:sp>
        <p:nvSpPr>
          <p:cNvPr id="27650" name="Rectangle 2"/>
          <p:cNvSpPr>
            <a:spLocks noGrp="1" noChangeArrowheads="1"/>
          </p:cNvSpPr>
          <p:nvPr>
            <p:ph type="title"/>
            <p:custDataLst>
              <p:tags r:id="rId3"/>
            </p:custDataLst>
          </p:nvPr>
        </p:nvSpPr>
        <p:spPr/>
        <p:txBody>
          <a:bodyPr>
            <a:normAutofit fontScale="90000"/>
          </a:bodyPr>
          <a:lstStyle/>
          <a:p>
            <a:r>
              <a:rPr lang="en-US" dirty="0" smtClean="0"/>
              <a:t>Sample-based Graphics (1/2)</a:t>
            </a:r>
          </a:p>
        </p:txBody>
      </p:sp>
      <p:pic>
        <p:nvPicPr>
          <p:cNvPr id="14342" name="Picture 6" descr="006"/>
          <p:cNvPicPr>
            <a:picLocks noChangeAspect="1" noChangeArrowheads="1"/>
          </p:cNvPicPr>
          <p:nvPr>
            <p:custDataLst>
              <p:tags r:id="rId4"/>
            </p:custDataLst>
          </p:nvPr>
        </p:nvPicPr>
        <p:blipFill>
          <a:blip r:embed="rId12" cstate="print">
            <a:extLst>
              <a:ext uri="{28A0092B-C50C-407E-A947-70E740481C1C}">
                <a14:useLocalDpi xmlns:a14="http://schemas.microsoft.com/office/drawing/2010/main" val="0"/>
              </a:ext>
            </a:extLst>
          </a:blip>
          <a:srcRect l="41997" r="7359" b="66132"/>
          <a:stretch>
            <a:fillRect/>
          </a:stretch>
        </p:blipFill>
        <p:spPr bwMode="auto">
          <a:xfrm>
            <a:off x="5334863" y="3215554"/>
            <a:ext cx="2562876" cy="687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55"/>
          <p:cNvGrpSpPr>
            <a:grpSpLocks/>
          </p:cNvGrpSpPr>
          <p:nvPr>
            <p:custDataLst>
              <p:tags r:id="rId5"/>
            </p:custDataLst>
          </p:nvPr>
        </p:nvGrpSpPr>
        <p:grpSpPr bwMode="auto">
          <a:xfrm>
            <a:off x="807714" y="2674727"/>
            <a:ext cx="6873763" cy="2109073"/>
            <a:chOff x="192" y="1533"/>
            <a:chExt cx="3518" cy="1552"/>
          </a:xfrm>
        </p:grpSpPr>
        <p:sp>
          <p:nvSpPr>
            <p:cNvPr id="27658" name="Line 17"/>
            <p:cNvSpPr>
              <a:spLocks noChangeShapeType="1"/>
            </p:cNvSpPr>
            <p:nvPr/>
          </p:nvSpPr>
          <p:spPr bwMode="auto">
            <a:xfrm flipV="1">
              <a:off x="912" y="1913"/>
              <a:ext cx="401" cy="19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27659" name="Line 18"/>
            <p:cNvSpPr>
              <a:spLocks noChangeShapeType="1"/>
            </p:cNvSpPr>
            <p:nvPr/>
          </p:nvSpPr>
          <p:spPr bwMode="auto">
            <a:xfrm>
              <a:off x="912" y="2352"/>
              <a:ext cx="401" cy="24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mj-lt"/>
              </a:endParaRPr>
            </a:p>
          </p:txBody>
        </p:sp>
        <p:grpSp>
          <p:nvGrpSpPr>
            <p:cNvPr id="27660" name="Group 50"/>
            <p:cNvGrpSpPr>
              <a:grpSpLocks/>
            </p:cNvGrpSpPr>
            <p:nvPr/>
          </p:nvGrpSpPr>
          <p:grpSpPr bwMode="auto">
            <a:xfrm>
              <a:off x="1429" y="2448"/>
              <a:ext cx="321" cy="432"/>
              <a:chOff x="1429" y="2352"/>
              <a:chExt cx="321" cy="432"/>
            </a:xfrm>
          </p:grpSpPr>
          <p:sp>
            <p:nvSpPr>
              <p:cNvPr id="27675" name="Rectangle 19"/>
              <p:cNvSpPr>
                <a:spLocks noChangeArrowheads="1"/>
              </p:cNvSpPr>
              <p:nvPr/>
            </p:nvSpPr>
            <p:spPr bwMode="auto">
              <a:xfrm>
                <a:off x="1429" y="2352"/>
                <a:ext cx="107" cy="14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0">
                  <a:latin typeface="+mj-lt"/>
                </a:endParaRPr>
              </a:p>
            </p:txBody>
          </p:sp>
          <p:sp>
            <p:nvSpPr>
              <p:cNvPr id="27676" name="Rectangle 20"/>
              <p:cNvSpPr>
                <a:spLocks noChangeArrowheads="1"/>
              </p:cNvSpPr>
              <p:nvPr/>
            </p:nvSpPr>
            <p:spPr bwMode="auto">
              <a:xfrm>
                <a:off x="1429" y="2496"/>
                <a:ext cx="107" cy="14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0">
                  <a:latin typeface="+mj-lt"/>
                </a:endParaRPr>
              </a:p>
            </p:txBody>
          </p:sp>
          <p:sp>
            <p:nvSpPr>
              <p:cNvPr id="27677" name="Rectangle 21"/>
              <p:cNvSpPr>
                <a:spLocks noChangeArrowheads="1"/>
              </p:cNvSpPr>
              <p:nvPr/>
            </p:nvSpPr>
            <p:spPr bwMode="auto">
              <a:xfrm>
                <a:off x="1536" y="2496"/>
                <a:ext cx="107" cy="14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0">
                  <a:latin typeface="+mj-lt"/>
                </a:endParaRPr>
              </a:p>
            </p:txBody>
          </p:sp>
          <p:sp>
            <p:nvSpPr>
              <p:cNvPr id="27678" name="Rectangle 22"/>
              <p:cNvSpPr>
                <a:spLocks noChangeArrowheads="1"/>
              </p:cNvSpPr>
              <p:nvPr/>
            </p:nvSpPr>
            <p:spPr bwMode="auto">
              <a:xfrm>
                <a:off x="1536" y="2352"/>
                <a:ext cx="107" cy="14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0">
                  <a:latin typeface="+mj-lt"/>
                </a:endParaRPr>
              </a:p>
            </p:txBody>
          </p:sp>
          <p:sp>
            <p:nvSpPr>
              <p:cNvPr id="27679" name="Rectangle 23"/>
              <p:cNvSpPr>
                <a:spLocks noChangeArrowheads="1"/>
              </p:cNvSpPr>
              <p:nvPr/>
            </p:nvSpPr>
            <p:spPr bwMode="auto">
              <a:xfrm>
                <a:off x="1643" y="2496"/>
                <a:ext cx="107" cy="14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0">
                  <a:latin typeface="+mj-lt"/>
                </a:endParaRPr>
              </a:p>
            </p:txBody>
          </p:sp>
          <p:sp>
            <p:nvSpPr>
              <p:cNvPr id="27680" name="Rectangle 24"/>
              <p:cNvSpPr>
                <a:spLocks noChangeArrowheads="1"/>
              </p:cNvSpPr>
              <p:nvPr/>
            </p:nvSpPr>
            <p:spPr bwMode="auto">
              <a:xfrm>
                <a:off x="1643" y="2352"/>
                <a:ext cx="107" cy="14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0">
                  <a:latin typeface="+mj-lt"/>
                </a:endParaRPr>
              </a:p>
            </p:txBody>
          </p:sp>
          <p:sp>
            <p:nvSpPr>
              <p:cNvPr id="27681" name="Rectangle 25"/>
              <p:cNvSpPr>
                <a:spLocks noChangeArrowheads="1"/>
              </p:cNvSpPr>
              <p:nvPr/>
            </p:nvSpPr>
            <p:spPr bwMode="auto">
              <a:xfrm>
                <a:off x="1429" y="2640"/>
                <a:ext cx="107" cy="14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0">
                  <a:latin typeface="+mj-lt"/>
                </a:endParaRPr>
              </a:p>
            </p:txBody>
          </p:sp>
          <p:sp>
            <p:nvSpPr>
              <p:cNvPr id="27682" name="Rectangle 26"/>
              <p:cNvSpPr>
                <a:spLocks noChangeArrowheads="1"/>
              </p:cNvSpPr>
              <p:nvPr/>
            </p:nvSpPr>
            <p:spPr bwMode="auto">
              <a:xfrm>
                <a:off x="1536" y="2640"/>
                <a:ext cx="107" cy="14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0">
                  <a:latin typeface="+mj-lt"/>
                </a:endParaRPr>
              </a:p>
            </p:txBody>
          </p:sp>
          <p:sp>
            <p:nvSpPr>
              <p:cNvPr id="27683" name="Rectangle 27"/>
              <p:cNvSpPr>
                <a:spLocks noChangeArrowheads="1"/>
              </p:cNvSpPr>
              <p:nvPr/>
            </p:nvSpPr>
            <p:spPr bwMode="auto">
              <a:xfrm>
                <a:off x="1643" y="2640"/>
                <a:ext cx="107" cy="14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b="0">
                  <a:latin typeface="+mj-lt"/>
                </a:endParaRPr>
              </a:p>
            </p:txBody>
          </p:sp>
        </p:grpSp>
        <p:sp>
          <p:nvSpPr>
            <p:cNvPr id="27661" name="Text Box 28"/>
            <p:cNvSpPr txBox="1">
              <a:spLocks noChangeArrowheads="1"/>
            </p:cNvSpPr>
            <p:nvPr/>
          </p:nvSpPr>
          <p:spPr bwMode="auto">
            <a:xfrm>
              <a:off x="192" y="2541"/>
              <a:ext cx="812"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0"/>
                </a:spcBef>
                <a:spcAft>
                  <a:spcPct val="0"/>
                </a:spcAft>
                <a:defRPr sz="1400" b="1">
                  <a:solidFill>
                    <a:schemeClr val="tx1"/>
                  </a:solidFill>
                  <a:latin typeface="Verdana" pitchFamily="34" charset="0"/>
                </a:defRPr>
              </a:lvl6pPr>
              <a:lvl7pPr marL="2971800" indent="-228600" eaLnBrk="0" fontAlgn="base" hangingPunct="0">
                <a:spcBef>
                  <a:spcPct val="0"/>
                </a:spcBef>
                <a:spcAft>
                  <a:spcPct val="0"/>
                </a:spcAft>
                <a:defRPr sz="1400" b="1">
                  <a:solidFill>
                    <a:schemeClr val="tx1"/>
                  </a:solidFill>
                  <a:latin typeface="Verdana" pitchFamily="34" charset="0"/>
                </a:defRPr>
              </a:lvl7pPr>
              <a:lvl8pPr marL="3429000" indent="-228600" eaLnBrk="0" fontAlgn="base" hangingPunct="0">
                <a:spcBef>
                  <a:spcPct val="0"/>
                </a:spcBef>
                <a:spcAft>
                  <a:spcPct val="0"/>
                </a:spcAft>
                <a:defRPr sz="1400" b="1">
                  <a:solidFill>
                    <a:schemeClr val="tx1"/>
                  </a:solidFill>
                  <a:latin typeface="Verdana" pitchFamily="34" charset="0"/>
                </a:defRPr>
              </a:lvl8pPr>
              <a:lvl9pPr marL="3886200" indent="-228600" eaLnBrk="0" fontAlgn="base" hangingPunct="0">
                <a:spcBef>
                  <a:spcPct val="0"/>
                </a:spcBef>
                <a:spcAft>
                  <a:spcPct val="0"/>
                </a:spcAft>
                <a:defRPr sz="1400" b="1">
                  <a:solidFill>
                    <a:schemeClr val="tx1"/>
                  </a:solidFill>
                  <a:latin typeface="Verdana" pitchFamily="34" charset="0"/>
                </a:defRPr>
              </a:lvl9pPr>
            </a:lstStyle>
            <a:p>
              <a:pPr eaLnBrk="1" hangingPunct="1"/>
              <a:r>
                <a:rPr lang="en-US" b="0" dirty="0" smtClean="0">
                  <a:latin typeface="+mj-lt"/>
                </a:rPr>
                <a:t>Visualization of a </a:t>
              </a:r>
            </a:p>
            <a:p>
              <a:pPr eaLnBrk="1" hangingPunct="1"/>
              <a:r>
                <a:rPr lang="en-US" b="0" dirty="0" smtClean="0">
                  <a:latin typeface="+mj-lt"/>
                </a:rPr>
                <a:t>mathematical</a:t>
              </a:r>
              <a:endParaRPr lang="en-US" b="0" dirty="0">
                <a:latin typeface="+mj-lt"/>
              </a:endParaRPr>
            </a:p>
            <a:p>
              <a:pPr eaLnBrk="1" hangingPunct="1"/>
              <a:r>
                <a:rPr lang="en-US" b="0" dirty="0">
                  <a:latin typeface="+mj-lt"/>
                </a:rPr>
                <a:t>pixel grid</a:t>
              </a:r>
            </a:p>
          </p:txBody>
        </p:sp>
        <p:sp>
          <p:nvSpPr>
            <p:cNvPr id="27662" name="Text Box 29"/>
            <p:cNvSpPr txBox="1">
              <a:spLocks noChangeArrowheads="1"/>
            </p:cNvSpPr>
            <p:nvPr/>
          </p:nvSpPr>
          <p:spPr bwMode="auto">
            <a:xfrm>
              <a:off x="1920" y="2657"/>
              <a:ext cx="589"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0"/>
                </a:spcBef>
                <a:spcAft>
                  <a:spcPct val="0"/>
                </a:spcAft>
                <a:defRPr sz="1400" b="1">
                  <a:solidFill>
                    <a:schemeClr val="tx1"/>
                  </a:solidFill>
                  <a:latin typeface="Verdana" pitchFamily="34" charset="0"/>
                </a:defRPr>
              </a:lvl6pPr>
              <a:lvl7pPr marL="2971800" indent="-228600" eaLnBrk="0" fontAlgn="base" hangingPunct="0">
                <a:spcBef>
                  <a:spcPct val="0"/>
                </a:spcBef>
                <a:spcAft>
                  <a:spcPct val="0"/>
                </a:spcAft>
                <a:defRPr sz="1400" b="1">
                  <a:solidFill>
                    <a:schemeClr val="tx1"/>
                  </a:solidFill>
                  <a:latin typeface="Verdana" pitchFamily="34" charset="0"/>
                </a:defRPr>
              </a:lvl7pPr>
              <a:lvl8pPr marL="3429000" indent="-228600" eaLnBrk="0" fontAlgn="base" hangingPunct="0">
                <a:spcBef>
                  <a:spcPct val="0"/>
                </a:spcBef>
                <a:spcAft>
                  <a:spcPct val="0"/>
                </a:spcAft>
                <a:defRPr sz="1400" b="1">
                  <a:solidFill>
                    <a:schemeClr val="tx1"/>
                  </a:solidFill>
                  <a:latin typeface="Verdana" pitchFamily="34" charset="0"/>
                </a:defRPr>
              </a:lvl8pPr>
              <a:lvl9pPr marL="3886200" indent="-228600" eaLnBrk="0" fontAlgn="base" hangingPunct="0">
                <a:spcBef>
                  <a:spcPct val="0"/>
                </a:spcBef>
                <a:spcAft>
                  <a:spcPct val="0"/>
                </a:spcAft>
                <a:defRPr sz="1400" b="1">
                  <a:solidFill>
                    <a:schemeClr val="tx1"/>
                  </a:solidFill>
                  <a:latin typeface="Verdana" pitchFamily="34" charset="0"/>
                </a:defRPr>
              </a:lvl9pPr>
            </a:lstStyle>
            <a:p>
              <a:pPr eaLnBrk="1" hangingPunct="1"/>
              <a:r>
                <a:rPr lang="en-US" b="0" dirty="0">
                  <a:latin typeface="+mj-lt"/>
                </a:rPr>
                <a:t>LCD display</a:t>
              </a:r>
            </a:p>
          </p:txBody>
        </p:sp>
        <p:sp>
          <p:nvSpPr>
            <p:cNvPr id="27664" name="Text Box 49"/>
            <p:cNvSpPr txBox="1">
              <a:spLocks noChangeArrowheads="1"/>
            </p:cNvSpPr>
            <p:nvPr/>
          </p:nvSpPr>
          <p:spPr bwMode="auto">
            <a:xfrm>
              <a:off x="990" y="1533"/>
              <a:ext cx="132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0"/>
                </a:spcBef>
                <a:spcAft>
                  <a:spcPct val="0"/>
                </a:spcAft>
                <a:defRPr sz="1400" b="1">
                  <a:solidFill>
                    <a:schemeClr val="tx1"/>
                  </a:solidFill>
                  <a:latin typeface="Verdana" pitchFamily="34" charset="0"/>
                </a:defRPr>
              </a:lvl6pPr>
              <a:lvl7pPr marL="2971800" indent="-228600" eaLnBrk="0" fontAlgn="base" hangingPunct="0">
                <a:spcBef>
                  <a:spcPct val="0"/>
                </a:spcBef>
                <a:spcAft>
                  <a:spcPct val="0"/>
                </a:spcAft>
                <a:defRPr sz="1400" b="1">
                  <a:solidFill>
                    <a:schemeClr val="tx1"/>
                  </a:solidFill>
                  <a:latin typeface="Verdana" pitchFamily="34" charset="0"/>
                </a:defRPr>
              </a:lvl7pPr>
              <a:lvl8pPr marL="3429000" indent="-228600" eaLnBrk="0" fontAlgn="base" hangingPunct="0">
                <a:spcBef>
                  <a:spcPct val="0"/>
                </a:spcBef>
                <a:spcAft>
                  <a:spcPct val="0"/>
                </a:spcAft>
                <a:defRPr sz="1400" b="1">
                  <a:solidFill>
                    <a:schemeClr val="tx1"/>
                  </a:solidFill>
                  <a:latin typeface="Verdana" pitchFamily="34" charset="0"/>
                </a:defRPr>
              </a:lvl8pPr>
              <a:lvl9pPr marL="3886200" indent="-228600" eaLnBrk="0" fontAlgn="base" hangingPunct="0">
                <a:spcBef>
                  <a:spcPct val="0"/>
                </a:spcBef>
                <a:spcAft>
                  <a:spcPct val="0"/>
                </a:spcAft>
                <a:defRPr sz="1400" b="1">
                  <a:solidFill>
                    <a:schemeClr val="tx1"/>
                  </a:solidFill>
                  <a:latin typeface="Verdana" pitchFamily="34" charset="0"/>
                </a:defRPr>
              </a:lvl9pPr>
            </a:lstStyle>
            <a:p>
              <a:pPr eaLnBrk="1" hangingPunct="1"/>
              <a:r>
                <a:rPr lang="en-US" b="0" dirty="0">
                  <a:latin typeface="+mj-lt"/>
                </a:rPr>
                <a:t>CRT beam illumination pattern</a:t>
              </a:r>
            </a:p>
          </p:txBody>
        </p:sp>
        <p:sp>
          <p:nvSpPr>
            <p:cNvPr id="27665" name="Text Box 51"/>
            <p:cNvSpPr txBox="1">
              <a:spLocks noChangeArrowheads="1"/>
            </p:cNvSpPr>
            <p:nvPr/>
          </p:nvSpPr>
          <p:spPr bwMode="auto">
            <a:xfrm>
              <a:off x="2667" y="2593"/>
              <a:ext cx="1043"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0"/>
                </a:spcBef>
                <a:spcAft>
                  <a:spcPct val="0"/>
                </a:spcAft>
                <a:defRPr sz="1400" b="1">
                  <a:solidFill>
                    <a:schemeClr val="tx1"/>
                  </a:solidFill>
                  <a:latin typeface="Verdana" pitchFamily="34" charset="0"/>
                </a:defRPr>
              </a:lvl6pPr>
              <a:lvl7pPr marL="2971800" indent="-228600" eaLnBrk="0" fontAlgn="base" hangingPunct="0">
                <a:spcBef>
                  <a:spcPct val="0"/>
                </a:spcBef>
                <a:spcAft>
                  <a:spcPct val="0"/>
                </a:spcAft>
                <a:defRPr sz="1400" b="1">
                  <a:solidFill>
                    <a:schemeClr val="tx1"/>
                  </a:solidFill>
                  <a:latin typeface="Verdana" pitchFamily="34" charset="0"/>
                </a:defRPr>
              </a:lvl7pPr>
              <a:lvl8pPr marL="3429000" indent="-228600" eaLnBrk="0" fontAlgn="base" hangingPunct="0">
                <a:spcBef>
                  <a:spcPct val="0"/>
                </a:spcBef>
                <a:spcAft>
                  <a:spcPct val="0"/>
                </a:spcAft>
                <a:defRPr sz="1400" b="1">
                  <a:solidFill>
                    <a:schemeClr val="tx1"/>
                  </a:solidFill>
                  <a:latin typeface="Verdana" pitchFamily="34" charset="0"/>
                </a:defRPr>
              </a:lvl8pPr>
              <a:lvl9pPr marL="3886200" indent="-228600" eaLnBrk="0" fontAlgn="base" hangingPunct="0">
                <a:spcBef>
                  <a:spcPct val="0"/>
                </a:spcBef>
                <a:spcAft>
                  <a:spcPct val="0"/>
                </a:spcAft>
                <a:defRPr sz="1400" b="1">
                  <a:solidFill>
                    <a:schemeClr val="tx1"/>
                  </a:solidFill>
                  <a:latin typeface="Verdana" pitchFamily="34" charset="0"/>
                </a:defRPr>
              </a:lvl9pPr>
            </a:lstStyle>
            <a:p>
              <a:pPr algn="ctr" eaLnBrk="1" hangingPunct="1"/>
              <a:r>
                <a:rPr lang="en-US" b="0" dirty="0" smtClean="0">
                  <a:latin typeface="+mj-lt"/>
                </a:rPr>
                <a:t>Can’t </a:t>
              </a:r>
              <a:r>
                <a:rPr lang="en-US" b="0" dirty="0">
                  <a:latin typeface="+mj-lt"/>
                </a:rPr>
                <a:t>resolve adjacent pixels on CRT</a:t>
              </a:r>
            </a:p>
          </p:txBody>
        </p:sp>
      </p:grpSp>
      <p:sp>
        <p:nvSpPr>
          <p:cNvPr id="14390" name="Text Box 54"/>
          <p:cNvSpPr txBox="1">
            <a:spLocks noChangeArrowheads="1"/>
          </p:cNvSpPr>
          <p:nvPr>
            <p:custDataLst>
              <p:tags r:id="rId6"/>
            </p:custDataLst>
          </p:nvPr>
        </p:nvSpPr>
        <p:spPr bwMode="auto">
          <a:xfrm>
            <a:off x="6221532" y="3857439"/>
            <a:ext cx="107977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0"/>
              </a:spcBef>
              <a:spcAft>
                <a:spcPct val="0"/>
              </a:spcAft>
              <a:defRPr sz="1400" b="1">
                <a:solidFill>
                  <a:schemeClr val="tx1"/>
                </a:solidFill>
                <a:latin typeface="Verdana" pitchFamily="34" charset="0"/>
              </a:defRPr>
            </a:lvl6pPr>
            <a:lvl7pPr marL="2971800" indent="-228600" eaLnBrk="0" fontAlgn="base" hangingPunct="0">
              <a:spcBef>
                <a:spcPct val="0"/>
              </a:spcBef>
              <a:spcAft>
                <a:spcPct val="0"/>
              </a:spcAft>
              <a:defRPr sz="1400" b="1">
                <a:solidFill>
                  <a:schemeClr val="tx1"/>
                </a:solidFill>
                <a:latin typeface="Verdana" pitchFamily="34" charset="0"/>
              </a:defRPr>
            </a:lvl7pPr>
            <a:lvl8pPr marL="3429000" indent="-228600" eaLnBrk="0" fontAlgn="base" hangingPunct="0">
              <a:spcBef>
                <a:spcPct val="0"/>
              </a:spcBef>
              <a:spcAft>
                <a:spcPct val="0"/>
              </a:spcAft>
              <a:defRPr sz="1400" b="1">
                <a:solidFill>
                  <a:schemeClr val="tx1"/>
                </a:solidFill>
                <a:latin typeface="Verdana" pitchFamily="34" charset="0"/>
              </a:defRPr>
            </a:lvl8pPr>
            <a:lvl9pPr marL="3886200" indent="-228600" eaLnBrk="0" fontAlgn="base" hangingPunct="0">
              <a:spcBef>
                <a:spcPct val="0"/>
              </a:spcBef>
              <a:spcAft>
                <a:spcPct val="0"/>
              </a:spcAft>
              <a:defRPr sz="1400" b="1">
                <a:solidFill>
                  <a:schemeClr val="tx1"/>
                </a:solidFill>
                <a:latin typeface="Verdana" pitchFamily="34" charset="0"/>
              </a:defRPr>
            </a:lvl9pPr>
          </a:lstStyle>
          <a:p>
            <a:pPr eaLnBrk="1" hangingPunct="1"/>
            <a:r>
              <a:rPr lang="en-US" b="0" dirty="0">
                <a:latin typeface="+mj-lt"/>
              </a:rPr>
              <a:t>1 pixel</a:t>
            </a:r>
          </a:p>
        </p:txBody>
      </p:sp>
      <p:sp>
        <p:nvSpPr>
          <p:cNvPr id="14392" name="Text Box 56"/>
          <p:cNvSpPr txBox="1">
            <a:spLocks noChangeArrowheads="1"/>
          </p:cNvSpPr>
          <p:nvPr>
            <p:custDataLst>
              <p:tags r:id="rId7"/>
            </p:custDataLst>
          </p:nvPr>
        </p:nvSpPr>
        <p:spPr bwMode="auto">
          <a:xfrm>
            <a:off x="5994400" y="2883475"/>
            <a:ext cx="137636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0"/>
              </a:spcBef>
              <a:spcAft>
                <a:spcPct val="0"/>
              </a:spcAft>
              <a:defRPr sz="1400" b="1">
                <a:solidFill>
                  <a:schemeClr val="tx1"/>
                </a:solidFill>
                <a:latin typeface="Verdana" pitchFamily="34" charset="0"/>
              </a:defRPr>
            </a:lvl6pPr>
            <a:lvl7pPr marL="2971800" indent="-228600" eaLnBrk="0" fontAlgn="base" hangingPunct="0">
              <a:spcBef>
                <a:spcPct val="0"/>
              </a:spcBef>
              <a:spcAft>
                <a:spcPct val="0"/>
              </a:spcAft>
              <a:defRPr sz="1400" b="1">
                <a:solidFill>
                  <a:schemeClr val="tx1"/>
                </a:solidFill>
                <a:latin typeface="Verdana" pitchFamily="34" charset="0"/>
              </a:defRPr>
            </a:lvl7pPr>
            <a:lvl8pPr marL="3429000" indent="-228600" eaLnBrk="0" fontAlgn="base" hangingPunct="0">
              <a:spcBef>
                <a:spcPct val="0"/>
              </a:spcBef>
              <a:spcAft>
                <a:spcPct val="0"/>
              </a:spcAft>
              <a:defRPr sz="1400" b="1">
                <a:solidFill>
                  <a:schemeClr val="tx1"/>
                </a:solidFill>
                <a:latin typeface="Verdana" pitchFamily="34" charset="0"/>
              </a:defRPr>
            </a:lvl8pPr>
            <a:lvl9pPr marL="3886200" indent="-228600" eaLnBrk="0" fontAlgn="base" hangingPunct="0">
              <a:spcBef>
                <a:spcPct val="0"/>
              </a:spcBef>
              <a:spcAft>
                <a:spcPct val="0"/>
              </a:spcAft>
              <a:defRPr sz="1400" b="1">
                <a:solidFill>
                  <a:schemeClr val="tx1"/>
                </a:solidFill>
                <a:latin typeface="Verdana" pitchFamily="34" charset="0"/>
              </a:defRPr>
            </a:lvl9pPr>
          </a:lstStyle>
          <a:p>
            <a:pPr eaLnBrk="1" hangingPunct="1"/>
            <a:r>
              <a:rPr lang="en-US" b="0" dirty="0">
                <a:latin typeface="+mj-lt"/>
              </a:rPr>
              <a:t>light intensity</a:t>
            </a:r>
          </a:p>
        </p:txBody>
      </p:sp>
      <p:sp>
        <p:nvSpPr>
          <p:cNvPr id="5" name="Footer Placeholder 4"/>
          <p:cNvSpPr>
            <a:spLocks noGrp="1"/>
          </p:cNvSpPr>
          <p:nvPr>
            <p:ph type="ftr" sz="quarter" idx="3"/>
            <p:custDataLst>
              <p:tags r:id="rId8"/>
            </p:custDataLst>
          </p:nvPr>
        </p:nvSpPr>
        <p:spPr/>
        <p:txBody>
          <a:bodyPr/>
          <a:lstStyle/>
          <a:p>
            <a:r>
              <a:rPr lang="en-US" smtClean="0"/>
              <a:t>Introduction</a:t>
            </a:r>
            <a:endParaRPr lang="en-US"/>
          </a:p>
        </p:txBody>
      </p:sp>
      <p:sp>
        <p:nvSpPr>
          <p:cNvPr id="6" name="Slide Number Placeholder 5"/>
          <p:cNvSpPr>
            <a:spLocks noGrp="1"/>
          </p:cNvSpPr>
          <p:nvPr>
            <p:ph type="sldNum" sz="quarter" idx="4"/>
            <p:custDataLst>
              <p:tags r:id="rId9"/>
            </p:custDataLst>
          </p:nvPr>
        </p:nvSpPr>
        <p:spPr/>
        <p:txBody>
          <a:bodyPr/>
          <a:lstStyle/>
          <a:p>
            <a:fld id="{81D72C33-38EB-4BCF-BF0A-53BF0A995A29}" type="slidenum">
              <a:rPr lang="en-US" smtClean="0"/>
              <a:pPr/>
              <a:t>24</a:t>
            </a:fld>
            <a:endParaRPr lang="en-US"/>
          </a:p>
        </p:txBody>
      </p:sp>
      <p:sp>
        <p:nvSpPr>
          <p:cNvPr id="3" name="Oval 2"/>
          <p:cNvSpPr/>
          <p:nvPr/>
        </p:nvSpPr>
        <p:spPr>
          <a:xfrm>
            <a:off x="1078552" y="3448023"/>
            <a:ext cx="222743" cy="2227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1335254" y="3448023"/>
            <a:ext cx="222743" cy="2227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1600991" y="3448023"/>
            <a:ext cx="222743" cy="2227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1083235" y="3174424"/>
            <a:ext cx="222743" cy="2227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1335260" y="3174425"/>
            <a:ext cx="222743" cy="2227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1600991" y="3174096"/>
            <a:ext cx="222743" cy="2227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1078551" y="3712995"/>
            <a:ext cx="222743" cy="2227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1335260" y="3712995"/>
            <a:ext cx="222743" cy="2227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600991" y="3712994"/>
            <a:ext cx="222743" cy="2227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388521" y="3074126"/>
            <a:ext cx="282855" cy="28285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3388523" y="3285797"/>
            <a:ext cx="282855" cy="28285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3388522" y="3504843"/>
            <a:ext cx="282855" cy="28285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3597588" y="3288178"/>
            <a:ext cx="282855" cy="28285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3181838" y="3288445"/>
            <a:ext cx="282855" cy="28285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3583030" y="3074125"/>
            <a:ext cx="282855" cy="28285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3181837" y="3074124"/>
            <a:ext cx="282855" cy="28285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3597587" y="3503883"/>
            <a:ext cx="282855" cy="28285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3178703" y="3502923"/>
            <a:ext cx="282855" cy="28285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958804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3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39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39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433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7" grpId="0" animBg="1"/>
      <p:bldP spid="48" grpId="0" animBg="1"/>
      <p:bldP spid="49" grpId="0" animBg="1"/>
      <p:bldP spid="50" grpId="0" animBg="1"/>
      <p:bldP spid="51" grpId="0" animBg="1"/>
      <p:bldP spid="52" grpId="0" animBg="1"/>
      <p:bldP spid="53" grpId="0" animBg="1"/>
      <p:bldP spid="54" grpId="0" animBg="1"/>
      <p:bldP spid="4" grpId="0" animBg="1"/>
      <p:bldP spid="56" grpId="0" animBg="1"/>
      <p:bldP spid="60" grpId="0" animBg="1"/>
      <p:bldP spid="61" grpId="0" animBg="1"/>
      <p:bldP spid="62" grpId="0" animBg="1"/>
      <p:bldP spid="63" grpId="0" animBg="1"/>
      <p:bldP spid="64" grpId="0" animBg="1"/>
      <p:bldP spid="65" grpId="0" animBg="1"/>
      <p:bldP spid="6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body" idx="1"/>
            <p:custDataLst>
              <p:tags r:id="rId2"/>
            </p:custDataLst>
          </p:nvPr>
        </p:nvSpPr>
        <p:spPr>
          <a:xfrm>
            <a:off x="172528" y="913321"/>
            <a:ext cx="8824823" cy="3600450"/>
          </a:xfrm>
        </p:spPr>
        <p:txBody>
          <a:bodyPr>
            <a:noAutofit/>
          </a:bodyPr>
          <a:lstStyle/>
          <a:p>
            <a:pPr>
              <a:spcAft>
                <a:spcPts val="600"/>
              </a:spcAft>
            </a:pPr>
            <a:r>
              <a:rPr lang="en-US" sz="1600" dirty="0" smtClean="0"/>
              <a:t>Samples created directly in paint-type program, or as sampling of continuous (analog) visual materials. E.g., photograph can be sampled (light intensity/color measured at regular intervals) with many devices including:</a:t>
            </a:r>
          </a:p>
          <a:p>
            <a:pPr lvl="1">
              <a:spcBef>
                <a:spcPts val="600"/>
              </a:spcBef>
              <a:spcAft>
                <a:spcPts val="600"/>
              </a:spcAft>
            </a:pPr>
            <a:r>
              <a:rPr lang="en-US" sz="1400" dirty="0" smtClean="0"/>
              <a:t>flatbed and drum scanners</a:t>
            </a:r>
          </a:p>
          <a:p>
            <a:pPr lvl="1">
              <a:spcBef>
                <a:spcPts val="600"/>
              </a:spcBef>
              <a:spcAft>
                <a:spcPts val="600"/>
              </a:spcAft>
            </a:pPr>
            <a:r>
              <a:rPr lang="en-US" sz="1400" dirty="0" smtClean="0"/>
              <a:t>digital still and motion (video) cameras</a:t>
            </a:r>
          </a:p>
          <a:p>
            <a:pPr lvl="1">
              <a:spcBef>
                <a:spcPts val="600"/>
              </a:spcBef>
              <a:spcAft>
                <a:spcPts val="600"/>
              </a:spcAft>
            </a:pPr>
            <a:r>
              <a:rPr lang="en-US" sz="1400" dirty="0" smtClean="0"/>
              <a:t>add-on boards such as frame grabbers</a:t>
            </a:r>
          </a:p>
          <a:p>
            <a:pPr>
              <a:spcAft>
                <a:spcPts val="600"/>
              </a:spcAft>
            </a:pPr>
            <a:r>
              <a:rPr lang="en-US" sz="1600" dirty="0" smtClean="0"/>
              <a:t>Sample values can also be input numerically (e.g., with numbers from computed dataset)</a:t>
            </a:r>
          </a:p>
          <a:p>
            <a:pPr>
              <a:spcAft>
                <a:spcPts val="600"/>
              </a:spcAft>
            </a:pPr>
            <a:r>
              <a:rPr lang="en-US" sz="1600" dirty="0" smtClean="0"/>
              <a:t>Once an image is defined as pixel-array, it can be manipulated</a:t>
            </a:r>
          </a:p>
          <a:p>
            <a:pPr lvl="1">
              <a:spcBef>
                <a:spcPts val="600"/>
              </a:spcBef>
              <a:spcAft>
                <a:spcPts val="600"/>
              </a:spcAft>
            </a:pPr>
            <a:r>
              <a:rPr lang="en-US" sz="1400" b="1" dirty="0" smtClean="0">
                <a:solidFill>
                  <a:srgbClr val="FF0000"/>
                </a:solidFill>
              </a:rPr>
              <a:t>Image editing: </a:t>
            </a:r>
            <a:r>
              <a:rPr lang="en-US" sz="1400" dirty="0" smtClean="0"/>
              <a:t>changes made by user, such as cutting and pasting sections, brush-type tools, and processing selected areas</a:t>
            </a:r>
          </a:p>
          <a:p>
            <a:pPr lvl="1">
              <a:spcBef>
                <a:spcPts val="600"/>
              </a:spcBef>
              <a:spcAft>
                <a:spcPts val="600"/>
              </a:spcAft>
            </a:pPr>
            <a:r>
              <a:rPr lang="en-US" sz="1400" b="1" dirty="0" smtClean="0">
                <a:solidFill>
                  <a:srgbClr val="FF0000"/>
                </a:solidFill>
              </a:rPr>
              <a:t>Image processing: </a:t>
            </a:r>
            <a:r>
              <a:rPr lang="en-US" sz="1400" dirty="0" smtClean="0"/>
              <a:t>algorithmic operations that are performed on image (or pre-selected portion of image) without user intervention. Blurring, sharpening, edge-detection, color balancing, rotating,  warping.</a:t>
            </a:r>
          </a:p>
        </p:txBody>
      </p:sp>
      <p:sp>
        <p:nvSpPr>
          <p:cNvPr id="28674" name="Rectangle 2"/>
          <p:cNvSpPr>
            <a:spLocks noGrp="1" noChangeArrowheads="1"/>
          </p:cNvSpPr>
          <p:nvPr>
            <p:ph type="title"/>
            <p:custDataLst>
              <p:tags r:id="rId3"/>
            </p:custDataLst>
          </p:nvPr>
        </p:nvSpPr>
        <p:spPr/>
        <p:txBody>
          <a:bodyPr>
            <a:normAutofit fontScale="90000"/>
          </a:bodyPr>
          <a:lstStyle/>
          <a:p>
            <a:r>
              <a:rPr lang="en-US" dirty="0" smtClean="0"/>
              <a:t>Sample-based Graphics (2/2)</a:t>
            </a:r>
          </a:p>
        </p:txBody>
      </p:sp>
      <p:sp>
        <p:nvSpPr>
          <p:cNvPr id="6" name="Footer Placeholder 5"/>
          <p:cNvSpPr>
            <a:spLocks noGrp="1"/>
          </p:cNvSpPr>
          <p:nvPr>
            <p:ph type="ftr" sz="quarter" idx="3"/>
            <p:custDataLst>
              <p:tags r:id="rId4"/>
            </p:custDataLst>
          </p:nvPr>
        </p:nvSpPr>
        <p:spPr/>
        <p:txBody>
          <a:bodyPr/>
          <a:lstStyle/>
          <a:p>
            <a:r>
              <a:rPr lang="en-US" dirty="0" smtClean="0"/>
              <a:t>Introduction</a:t>
            </a:r>
            <a:endParaRPr lang="en-US" dirty="0"/>
          </a:p>
        </p:txBody>
      </p:sp>
      <p:sp>
        <p:nvSpPr>
          <p:cNvPr id="7" name="Slide Number Placeholder 6"/>
          <p:cNvSpPr>
            <a:spLocks noGrp="1"/>
          </p:cNvSpPr>
          <p:nvPr>
            <p:ph type="sldNum" sz="quarter" idx="4"/>
            <p:custDataLst>
              <p:tags r:id="rId5"/>
            </p:custDataLst>
          </p:nvPr>
        </p:nvSpPr>
        <p:spPr/>
        <p:txBody>
          <a:bodyPr/>
          <a:lstStyle/>
          <a:p>
            <a:fld id="{81D72C33-38EB-4BCF-BF0A-53BF0A995A29}" type="slidenum">
              <a:rPr lang="en-US" smtClean="0"/>
              <a:pPr/>
              <a:t>25</a:t>
            </a:fld>
            <a:endParaRPr lang="en-US"/>
          </a:p>
        </p:txBody>
      </p:sp>
    </p:spTree>
    <p:custDataLst>
      <p:tags r:id="rId1"/>
    </p:custDataLst>
    <p:extLst>
      <p:ext uri="{BB962C8B-B14F-4D97-AF65-F5344CB8AC3E}">
        <p14:creationId xmlns:p14="http://schemas.microsoft.com/office/powerpoint/2010/main" val="3200283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3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3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3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3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36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3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type="body" idx="1"/>
            <p:custDataLst>
              <p:tags r:id="rId2"/>
            </p:custDataLst>
          </p:nvPr>
        </p:nvSpPr>
        <p:spPr>
          <a:xfrm>
            <a:off x="457200" y="885825"/>
            <a:ext cx="8229600" cy="3857625"/>
          </a:xfrm>
        </p:spPr>
        <p:txBody>
          <a:bodyPr>
            <a:noAutofit/>
          </a:bodyPr>
          <a:lstStyle/>
          <a:p>
            <a:r>
              <a:rPr lang="en-US" sz="1800" dirty="0" smtClean="0"/>
              <a:t>Lets do some sampling of CIT building</a:t>
            </a:r>
          </a:p>
          <a:p>
            <a:endParaRPr lang="en-US" sz="1800" dirty="0" smtClean="0"/>
          </a:p>
          <a:p>
            <a:endParaRPr lang="en-US" sz="1800" dirty="0" smtClean="0"/>
          </a:p>
          <a:p>
            <a:endParaRPr lang="en-US" sz="1800" dirty="0" smtClean="0"/>
          </a:p>
          <a:p>
            <a:r>
              <a:rPr lang="en-US" sz="1800" dirty="0" smtClean="0"/>
              <a:t>A color value is measured at every grid point and used to color corresponding grid square</a:t>
            </a:r>
          </a:p>
          <a:p>
            <a:endParaRPr lang="en-US" sz="1800" dirty="0" smtClean="0"/>
          </a:p>
          <a:p>
            <a:endParaRPr lang="en-US" sz="1800" dirty="0" smtClean="0"/>
          </a:p>
          <a:p>
            <a:pPr marL="0" indent="0">
              <a:buNone/>
            </a:pPr>
            <a:endParaRPr lang="en-US" sz="1800" dirty="0" smtClean="0"/>
          </a:p>
          <a:p>
            <a:endParaRPr lang="en-US" sz="1800" dirty="0" smtClean="0"/>
          </a:p>
          <a:p>
            <a:r>
              <a:rPr lang="en-US" sz="1800" dirty="0"/>
              <a:t>P</a:t>
            </a:r>
            <a:r>
              <a:rPr lang="en-US" sz="1800" dirty="0" smtClean="0"/>
              <a:t>oor sampling and image reconstruction method creates blocky image</a:t>
            </a:r>
          </a:p>
        </p:txBody>
      </p:sp>
      <p:pic>
        <p:nvPicPr>
          <p:cNvPr id="31752" name="Picture 1032" descr="CIT_detail"/>
          <p:cNvPicPr>
            <a:picLocks noChangeAspect="1" noChangeArrowheads="1"/>
          </p:cNvPicPr>
          <p:nvPr>
            <p:custDataLst>
              <p:tags r:id="rId3"/>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3352801" y="2879480"/>
            <a:ext cx="2025110" cy="145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Rectangle 2"/>
          <p:cNvSpPr>
            <a:spLocks noGrp="1" noChangeArrowheads="1"/>
          </p:cNvSpPr>
          <p:nvPr>
            <p:ph type="title"/>
            <p:custDataLst>
              <p:tags r:id="rId4"/>
            </p:custDataLst>
          </p:nvPr>
        </p:nvSpPr>
        <p:spPr>
          <a:xfrm>
            <a:off x="457200" y="438150"/>
            <a:ext cx="8229600" cy="457200"/>
          </a:xfrm>
        </p:spPr>
        <p:txBody>
          <a:bodyPr>
            <a:normAutofit fontScale="90000"/>
          </a:bodyPr>
          <a:lstStyle/>
          <a:p>
            <a:r>
              <a:rPr lang="en-US" dirty="0" smtClean="0"/>
              <a:t>Sampling an Image</a:t>
            </a:r>
          </a:p>
        </p:txBody>
      </p:sp>
      <p:pic>
        <p:nvPicPr>
          <p:cNvPr id="16392" name="Picture 8" descr="CIT"/>
          <p:cNvPicPr>
            <a:picLocks noChangeAspect="1" noChangeArrowheads="1"/>
          </p:cNvPicPr>
          <p:nvPr>
            <p:custDataLst>
              <p:tags r:id="rId5"/>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5780471" y="283774"/>
            <a:ext cx="2195622" cy="1965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3" name="Text Box 9"/>
          <p:cNvSpPr txBox="1">
            <a:spLocks noChangeArrowheads="1"/>
          </p:cNvSpPr>
          <p:nvPr>
            <p:custDataLst>
              <p:tags r:id="rId6"/>
            </p:custDataLst>
          </p:nvPr>
        </p:nvSpPr>
        <p:spPr bwMode="auto">
          <a:xfrm>
            <a:off x="4664238" y="1941672"/>
            <a:ext cx="10160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0"/>
              </a:spcBef>
              <a:spcAft>
                <a:spcPct val="0"/>
              </a:spcAft>
              <a:defRPr sz="1400" b="1">
                <a:solidFill>
                  <a:schemeClr val="tx1"/>
                </a:solidFill>
                <a:latin typeface="Verdana" pitchFamily="34" charset="0"/>
              </a:defRPr>
            </a:lvl6pPr>
            <a:lvl7pPr marL="2971800" indent="-228600" eaLnBrk="0" fontAlgn="base" hangingPunct="0">
              <a:spcBef>
                <a:spcPct val="0"/>
              </a:spcBef>
              <a:spcAft>
                <a:spcPct val="0"/>
              </a:spcAft>
              <a:defRPr sz="1400" b="1">
                <a:solidFill>
                  <a:schemeClr val="tx1"/>
                </a:solidFill>
                <a:latin typeface="Verdana" pitchFamily="34" charset="0"/>
              </a:defRPr>
            </a:lvl7pPr>
            <a:lvl8pPr marL="3429000" indent="-228600" eaLnBrk="0" fontAlgn="base" hangingPunct="0">
              <a:spcBef>
                <a:spcPct val="0"/>
              </a:spcBef>
              <a:spcAft>
                <a:spcPct val="0"/>
              </a:spcAft>
              <a:defRPr sz="1400" b="1">
                <a:solidFill>
                  <a:schemeClr val="tx1"/>
                </a:solidFill>
                <a:latin typeface="Verdana" pitchFamily="34" charset="0"/>
              </a:defRPr>
            </a:lvl8pPr>
            <a:lvl9pPr marL="3886200" indent="-228600" eaLnBrk="0" fontAlgn="base" hangingPunct="0">
              <a:spcBef>
                <a:spcPct val="0"/>
              </a:spcBef>
              <a:spcAft>
                <a:spcPct val="0"/>
              </a:spcAft>
              <a:defRPr sz="1400" b="1">
                <a:solidFill>
                  <a:schemeClr val="tx1"/>
                </a:solidFill>
                <a:latin typeface="Verdana" pitchFamily="34" charset="0"/>
              </a:defRPr>
            </a:lvl9pPr>
          </a:lstStyle>
          <a:p>
            <a:pPr algn="r" eaLnBrk="1" hangingPunct="1">
              <a:spcBef>
                <a:spcPct val="50000"/>
              </a:spcBef>
            </a:pPr>
            <a:r>
              <a:rPr lang="en-US" b="0" dirty="0">
                <a:latin typeface="+mj-lt"/>
              </a:rPr>
              <a:t>3D scene</a:t>
            </a:r>
          </a:p>
        </p:txBody>
      </p:sp>
      <p:pic>
        <p:nvPicPr>
          <p:cNvPr id="16394" name="Picture 10" descr="CIT_detail"/>
          <p:cNvPicPr>
            <a:picLocks noChangeAspect="1" noChangeArrowheads="1"/>
          </p:cNvPicPr>
          <p:nvPr>
            <p:custDataLst>
              <p:tags r:id="rId7"/>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711202" y="2895132"/>
            <a:ext cx="1926645" cy="1388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5" name="Picture 11" descr="CIT_detail_grid"/>
          <p:cNvPicPr>
            <a:picLocks noChangeAspect="1" noChangeArrowheads="1"/>
          </p:cNvPicPr>
          <p:nvPr>
            <p:custDataLst>
              <p:tags r:id="rId8"/>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3352801" y="2895132"/>
            <a:ext cx="1981692" cy="1428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6" name="Picture 12" descr="CIT_detail_squares"/>
          <p:cNvPicPr>
            <a:picLocks noChangeAspect="1" noChangeArrowheads="1"/>
          </p:cNvPicPr>
          <p:nvPr>
            <p:custDataLst>
              <p:tags r:id="rId9"/>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5994401" y="2895131"/>
            <a:ext cx="1981692" cy="1428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7" name="Text Box 13"/>
          <p:cNvSpPr txBox="1">
            <a:spLocks noChangeArrowheads="1"/>
          </p:cNvSpPr>
          <p:nvPr>
            <p:custDataLst>
              <p:tags r:id="rId10"/>
            </p:custDataLst>
          </p:nvPr>
        </p:nvSpPr>
        <p:spPr bwMode="auto">
          <a:xfrm>
            <a:off x="2946400" y="2594718"/>
            <a:ext cx="42037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0"/>
              </a:spcBef>
              <a:spcAft>
                <a:spcPct val="0"/>
              </a:spcAft>
              <a:defRPr sz="1400" b="1">
                <a:solidFill>
                  <a:schemeClr val="tx1"/>
                </a:solidFill>
                <a:latin typeface="Verdana" pitchFamily="34" charset="0"/>
              </a:defRPr>
            </a:lvl6pPr>
            <a:lvl7pPr marL="2971800" indent="-228600" eaLnBrk="0" fontAlgn="base" hangingPunct="0">
              <a:spcBef>
                <a:spcPct val="0"/>
              </a:spcBef>
              <a:spcAft>
                <a:spcPct val="0"/>
              </a:spcAft>
              <a:defRPr sz="1400" b="1">
                <a:solidFill>
                  <a:schemeClr val="tx1"/>
                </a:solidFill>
                <a:latin typeface="Verdana" pitchFamily="34" charset="0"/>
              </a:defRPr>
            </a:lvl7pPr>
            <a:lvl8pPr marL="3429000" indent="-228600" eaLnBrk="0" fontAlgn="base" hangingPunct="0">
              <a:spcBef>
                <a:spcPct val="0"/>
              </a:spcBef>
              <a:spcAft>
                <a:spcPct val="0"/>
              </a:spcAft>
              <a:defRPr sz="1400" b="1">
                <a:solidFill>
                  <a:schemeClr val="tx1"/>
                </a:solidFill>
                <a:latin typeface="Verdana" pitchFamily="34" charset="0"/>
              </a:defRPr>
            </a:lvl8pPr>
            <a:lvl9pPr marL="3886200" indent="-228600" eaLnBrk="0" fontAlgn="base" hangingPunct="0">
              <a:spcBef>
                <a:spcPct val="0"/>
              </a:spcBef>
              <a:spcAft>
                <a:spcPct val="0"/>
              </a:spcAft>
              <a:defRPr sz="1400" b="1">
                <a:solidFill>
                  <a:schemeClr val="tx1"/>
                </a:solidFill>
                <a:latin typeface="Verdana" pitchFamily="34" charset="0"/>
              </a:defRPr>
            </a:lvl9pPr>
          </a:lstStyle>
          <a:p>
            <a:pPr eaLnBrk="1" hangingPunct="1">
              <a:spcBef>
                <a:spcPct val="50000"/>
              </a:spcBef>
            </a:pPr>
            <a:r>
              <a:rPr lang="en-US" b="0" dirty="0">
                <a:latin typeface="+mj-lt"/>
              </a:rPr>
              <a:t>0 = white, 5 = gray, 10 = black</a:t>
            </a:r>
          </a:p>
        </p:txBody>
      </p:sp>
      <p:sp>
        <p:nvSpPr>
          <p:cNvPr id="4" name="Footer Placeholder 3"/>
          <p:cNvSpPr>
            <a:spLocks noGrp="1"/>
          </p:cNvSpPr>
          <p:nvPr>
            <p:ph type="ftr" sz="quarter" idx="3"/>
            <p:custDataLst>
              <p:tags r:id="rId11"/>
            </p:custDataLst>
          </p:nvPr>
        </p:nvSpPr>
        <p:spPr/>
        <p:txBody>
          <a:bodyPr/>
          <a:lstStyle/>
          <a:p>
            <a:r>
              <a:rPr lang="en-US" smtClean="0"/>
              <a:t>Introduction</a:t>
            </a:r>
            <a:endParaRPr lang="en-US"/>
          </a:p>
        </p:txBody>
      </p:sp>
      <p:sp>
        <p:nvSpPr>
          <p:cNvPr id="5" name="Slide Number Placeholder 4"/>
          <p:cNvSpPr>
            <a:spLocks noGrp="1"/>
          </p:cNvSpPr>
          <p:nvPr>
            <p:ph type="sldNum" sz="quarter" idx="4"/>
            <p:custDataLst>
              <p:tags r:id="rId12"/>
            </p:custDataLst>
          </p:nvPr>
        </p:nvSpPr>
        <p:spPr/>
        <p:txBody>
          <a:bodyPr/>
          <a:lstStyle/>
          <a:p>
            <a:fld id="{81D72C33-38EB-4BCF-BF0A-53BF0A995A29}" type="slidenum">
              <a:rPr lang="en-US" smtClean="0"/>
              <a:pPr/>
              <a:t>26</a:t>
            </a:fld>
            <a:endParaRPr lang="en-US"/>
          </a:p>
        </p:txBody>
      </p:sp>
    </p:spTree>
    <p:custDataLst>
      <p:tags r:id="rId1"/>
    </p:custDataLst>
    <p:extLst>
      <p:ext uri="{BB962C8B-B14F-4D97-AF65-F5344CB8AC3E}">
        <p14:creationId xmlns:p14="http://schemas.microsoft.com/office/powerpoint/2010/main" val="34606642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6392"/>
                                        </p:tgtEl>
                                        <p:attrNameLst>
                                          <p:attrName>style.visibility</p:attrName>
                                        </p:attrNameLst>
                                      </p:cBhvr>
                                      <p:to>
                                        <p:strVal val="visible"/>
                                      </p:to>
                                    </p:set>
                                    <p:animEffect transition="in" filter="fade">
                                      <p:cBhvr>
                                        <p:cTn id="9" dur="500"/>
                                        <p:tgtEl>
                                          <p:spTgt spid="16392"/>
                                        </p:tgtEl>
                                      </p:cBhvr>
                                    </p:animEffect>
                                  </p:childTnLst>
                                </p:cTn>
                              </p:par>
                              <p:par>
                                <p:cTn id="10" presetID="10" presetClass="entr" presetSubtype="0" fill="hold" nodeType="withEffect">
                                  <p:stCondLst>
                                    <p:cond delay="0"/>
                                  </p:stCondLst>
                                  <p:childTnLst>
                                    <p:set>
                                      <p:cBhvr>
                                        <p:cTn id="11" dur="1" fill="hold">
                                          <p:stCondLst>
                                            <p:cond delay="0"/>
                                          </p:stCondLst>
                                        </p:cTn>
                                        <p:tgtEl>
                                          <p:spTgt spid="16393"/>
                                        </p:tgtEl>
                                        <p:attrNameLst>
                                          <p:attrName>style.visibility</p:attrName>
                                        </p:attrNameLst>
                                      </p:cBhvr>
                                      <p:to>
                                        <p:strVal val="visible"/>
                                      </p:to>
                                    </p:set>
                                    <p:animEffect transition="in" filter="fade">
                                      <p:cBhvr>
                                        <p:cTn id="12" dur="500"/>
                                        <p:tgtEl>
                                          <p:spTgt spid="1639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6387">
                                            <p:txEl>
                                              <p:pRg st="4" end="4"/>
                                            </p:txEl>
                                          </p:spTgt>
                                        </p:tgtEl>
                                        <p:attrNameLst>
                                          <p:attrName>style.visibility</p:attrName>
                                        </p:attrNameLst>
                                      </p:cBhvr>
                                      <p:to>
                                        <p:strVal val="visible"/>
                                      </p:to>
                                    </p:set>
                                  </p:childTnLst>
                                </p:cTn>
                              </p:par>
                              <p:par>
                                <p:cTn id="17" presetID="10" presetClass="entr" presetSubtype="0" fill="hold" nodeType="withEffect">
                                  <p:stCondLst>
                                    <p:cond delay="0"/>
                                  </p:stCondLst>
                                  <p:childTnLst>
                                    <p:set>
                                      <p:cBhvr>
                                        <p:cTn id="18" dur="1" fill="hold">
                                          <p:stCondLst>
                                            <p:cond delay="0"/>
                                          </p:stCondLst>
                                        </p:cTn>
                                        <p:tgtEl>
                                          <p:spTgt spid="16397"/>
                                        </p:tgtEl>
                                        <p:attrNameLst>
                                          <p:attrName>style.visibility</p:attrName>
                                        </p:attrNameLst>
                                      </p:cBhvr>
                                      <p:to>
                                        <p:strVal val="visible"/>
                                      </p:to>
                                    </p:set>
                                    <p:animEffect transition="in" filter="fade">
                                      <p:cBhvr>
                                        <p:cTn id="19" dur="500"/>
                                        <p:tgtEl>
                                          <p:spTgt spid="16397"/>
                                        </p:tgtEl>
                                      </p:cBhvr>
                                    </p:animEffect>
                                  </p:childTnLst>
                                </p:cTn>
                              </p:par>
                              <p:par>
                                <p:cTn id="20" presetID="10" presetClass="entr" presetSubtype="0" fill="hold" nodeType="withEffect">
                                  <p:stCondLst>
                                    <p:cond delay="0"/>
                                  </p:stCondLst>
                                  <p:childTnLst>
                                    <p:set>
                                      <p:cBhvr>
                                        <p:cTn id="21" dur="1" fill="hold">
                                          <p:stCondLst>
                                            <p:cond delay="0"/>
                                          </p:stCondLst>
                                        </p:cTn>
                                        <p:tgtEl>
                                          <p:spTgt spid="16394"/>
                                        </p:tgtEl>
                                        <p:attrNameLst>
                                          <p:attrName>style.visibility</p:attrName>
                                        </p:attrNameLst>
                                      </p:cBhvr>
                                      <p:to>
                                        <p:strVal val="visible"/>
                                      </p:to>
                                    </p:set>
                                    <p:animEffect transition="in" filter="fade">
                                      <p:cBhvr>
                                        <p:cTn id="22" dur="500"/>
                                        <p:tgtEl>
                                          <p:spTgt spid="1639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1752"/>
                                        </p:tgtEl>
                                        <p:attrNameLst>
                                          <p:attrName>style.visibility</p:attrName>
                                        </p:attrNameLst>
                                      </p:cBhvr>
                                      <p:to>
                                        <p:strVal val="visible"/>
                                      </p:to>
                                    </p:set>
                                    <p:animEffect transition="in" filter="fade">
                                      <p:cBhvr>
                                        <p:cTn id="27" dur="500"/>
                                        <p:tgtEl>
                                          <p:spTgt spid="31752"/>
                                        </p:tgtEl>
                                      </p:cBhvr>
                                    </p:animEffect>
                                  </p:childTnLst>
                                </p:cTn>
                              </p:par>
                            </p:childTnLst>
                          </p:cTn>
                        </p:par>
                        <p:par>
                          <p:cTn id="28" fill="hold" nodeType="afterGroup">
                            <p:stCondLst>
                              <p:cond delay="500"/>
                            </p:stCondLst>
                            <p:childTnLst>
                              <p:par>
                                <p:cTn id="29" presetID="22" presetClass="entr" presetSubtype="1" fill="hold" nodeType="afterEffect">
                                  <p:stCondLst>
                                    <p:cond delay="0"/>
                                  </p:stCondLst>
                                  <p:childTnLst>
                                    <p:set>
                                      <p:cBhvr>
                                        <p:cTn id="30" dur="1" fill="hold">
                                          <p:stCondLst>
                                            <p:cond delay="0"/>
                                          </p:stCondLst>
                                        </p:cTn>
                                        <p:tgtEl>
                                          <p:spTgt spid="16395"/>
                                        </p:tgtEl>
                                        <p:attrNameLst>
                                          <p:attrName>style.visibility</p:attrName>
                                        </p:attrNameLst>
                                      </p:cBhvr>
                                      <p:to>
                                        <p:strVal val="visible"/>
                                      </p:to>
                                    </p:set>
                                    <p:animEffect transition="in" filter="wipe(up)">
                                      <p:cBhvr>
                                        <p:cTn id="31" dur="1000"/>
                                        <p:tgtEl>
                                          <p:spTgt spid="1639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0"/>
                                          </p:stCondLst>
                                        </p:cTn>
                                        <p:tgtEl>
                                          <p:spTgt spid="16396"/>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638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8" name="Picture 10" descr="010"/>
          <p:cNvPicPr>
            <a:picLocks noChangeAspect="1" noChangeArrowheads="1"/>
          </p:cNvPicPr>
          <p:nvPr>
            <p:custDataLst>
              <p:tags r:id="rId2"/>
            </p:custDataLst>
          </p:nvPr>
        </p:nvPicPr>
        <p:blipFill>
          <a:blip r:embed="rId14" cstate="print">
            <a:extLst>
              <a:ext uri="{28A0092B-C50C-407E-A947-70E740481C1C}">
                <a14:useLocalDpi xmlns:a14="http://schemas.microsoft.com/office/drawing/2010/main" val="0"/>
              </a:ext>
            </a:extLst>
          </a:blip>
          <a:srcRect t="10226" r="69014"/>
          <a:stretch>
            <a:fillRect/>
          </a:stretch>
        </p:blipFill>
        <p:spPr bwMode="auto">
          <a:xfrm>
            <a:off x="1859098" y="3433762"/>
            <a:ext cx="1170821" cy="112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3" name="Picture 15" descr="010"/>
          <p:cNvPicPr>
            <a:picLocks noChangeAspect="1" noChangeArrowheads="1"/>
          </p:cNvPicPr>
          <p:nvPr>
            <p:custDataLst>
              <p:tags r:id="rId3"/>
            </p:custDataLst>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t="10226" r="69014"/>
          <a:stretch>
            <a:fillRect/>
          </a:stretch>
        </p:blipFill>
        <p:spPr bwMode="auto">
          <a:xfrm rot="504268">
            <a:off x="5852679" y="3191377"/>
            <a:ext cx="1071734" cy="1035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Rectangle 2"/>
          <p:cNvSpPr>
            <a:spLocks noGrp="1" noChangeArrowheads="1"/>
          </p:cNvSpPr>
          <p:nvPr>
            <p:ph type="title"/>
            <p:custDataLst>
              <p:tags r:id="rId4"/>
            </p:custDataLst>
          </p:nvPr>
        </p:nvSpPr>
        <p:spPr/>
        <p:txBody>
          <a:bodyPr>
            <a:normAutofit fontScale="90000"/>
          </a:bodyPr>
          <a:lstStyle/>
          <a:p>
            <a:r>
              <a:rPr lang="en-US" smtClean="0"/>
              <a:t>What’s the Advantage?</a:t>
            </a:r>
          </a:p>
        </p:txBody>
      </p:sp>
      <p:pic>
        <p:nvPicPr>
          <p:cNvPr id="17422" name="Picture 14" descr="CIT_detail"/>
          <p:cNvPicPr>
            <a:picLocks noChangeAspect="1" noChangeArrowheads="1"/>
          </p:cNvPicPr>
          <p:nvPr>
            <p:custDataLst>
              <p:tags r:id="rId5"/>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5683937" y="1228725"/>
            <a:ext cx="1665172" cy="1200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5" name="Picture 7" descr="CIT_detail_inverted"/>
          <p:cNvPicPr>
            <a:picLocks noChangeAspect="1" noChangeArrowheads="1"/>
          </p:cNvPicPr>
          <p:nvPr>
            <p:custDataLst>
              <p:tags r:id="rId6"/>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5697565" y="1228725"/>
            <a:ext cx="1665172" cy="1200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Rectangle 3"/>
          <p:cNvSpPr>
            <a:spLocks noGrp="1" noChangeArrowheads="1"/>
          </p:cNvSpPr>
          <p:nvPr>
            <p:ph type="body" idx="1"/>
            <p:custDataLst>
              <p:tags r:id="rId7"/>
            </p:custDataLst>
          </p:nvPr>
        </p:nvSpPr>
        <p:spPr>
          <a:xfrm>
            <a:off x="457200" y="1085851"/>
            <a:ext cx="4953000" cy="2769746"/>
          </a:xfrm>
        </p:spPr>
        <p:txBody>
          <a:bodyPr>
            <a:normAutofit fontScale="77500" lnSpcReduction="20000"/>
          </a:bodyPr>
          <a:lstStyle/>
          <a:p>
            <a:r>
              <a:rPr lang="en-US" sz="2300" dirty="0" smtClean="0"/>
              <a:t>Once image is defined in terms of colors at (x, y) locations on grid, can change image easily by altering location or color values</a:t>
            </a:r>
          </a:p>
          <a:p>
            <a:r>
              <a:rPr lang="en-US" sz="2300" dirty="0" smtClean="0"/>
              <a:t>E.g., if we reverse our mapping above and make 10 = white and 0 = black, the image would look like this:</a:t>
            </a:r>
          </a:p>
          <a:p>
            <a:pPr marL="0" indent="0">
              <a:buNone/>
            </a:pPr>
            <a:endParaRPr lang="en-US" dirty="0" smtClean="0"/>
          </a:p>
          <a:p>
            <a:r>
              <a:rPr lang="en-US" sz="2400" dirty="0" smtClean="0"/>
              <a:t>Pixel information from one image can be copied and pasted into another, replacing or combining with previously stored pixels</a:t>
            </a:r>
          </a:p>
        </p:txBody>
      </p:sp>
      <p:sp>
        <p:nvSpPr>
          <p:cNvPr id="4" name="Right Arrow 3"/>
          <p:cNvSpPr/>
          <p:nvPr>
            <p:custDataLst>
              <p:tags r:id="rId8"/>
            </p:custDataLst>
          </p:nvPr>
        </p:nvSpPr>
        <p:spPr>
          <a:xfrm>
            <a:off x="3308888" y="3842651"/>
            <a:ext cx="1873355" cy="121140"/>
          </a:xfrm>
          <a:prstGeom prst="rightArrow">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Footer Placeholder 4"/>
          <p:cNvSpPr>
            <a:spLocks noGrp="1"/>
          </p:cNvSpPr>
          <p:nvPr>
            <p:ph type="ftr" sz="quarter" idx="3"/>
            <p:custDataLst>
              <p:tags r:id="rId9"/>
            </p:custDataLst>
          </p:nvPr>
        </p:nvSpPr>
        <p:spPr/>
        <p:txBody>
          <a:bodyPr/>
          <a:lstStyle/>
          <a:p>
            <a:r>
              <a:rPr lang="en-US" smtClean="0"/>
              <a:t>Introduction</a:t>
            </a:r>
            <a:endParaRPr lang="en-US"/>
          </a:p>
        </p:txBody>
      </p:sp>
      <p:sp>
        <p:nvSpPr>
          <p:cNvPr id="6" name="Slide Number Placeholder 5"/>
          <p:cNvSpPr>
            <a:spLocks noGrp="1"/>
          </p:cNvSpPr>
          <p:nvPr>
            <p:ph type="sldNum" sz="quarter" idx="4"/>
            <p:custDataLst>
              <p:tags r:id="rId10"/>
            </p:custDataLst>
          </p:nvPr>
        </p:nvSpPr>
        <p:spPr/>
        <p:txBody>
          <a:bodyPr/>
          <a:lstStyle/>
          <a:p>
            <a:fld id="{81D72C33-38EB-4BCF-BF0A-53BF0A995A29}" type="slidenum">
              <a:rPr lang="en-US" smtClean="0"/>
              <a:pPr/>
              <a:t>27</a:t>
            </a:fld>
            <a:endParaRPr lang="en-US"/>
          </a:p>
        </p:txBody>
      </p:sp>
      <p:pic>
        <p:nvPicPr>
          <p:cNvPr id="17419" name="Picture 11" descr="010"/>
          <p:cNvPicPr>
            <a:picLocks noChangeAspect="1" noChangeArrowheads="1"/>
          </p:cNvPicPr>
          <p:nvPr>
            <p:custDataLst>
              <p:tags r:id="rId11"/>
            </p:custDataLst>
          </p:nvPr>
        </p:nvPicPr>
        <p:blipFill rotWithShape="1">
          <a:blip r:embed="rId14" cstate="print">
            <a:extLst>
              <a:ext uri="{28A0092B-C50C-407E-A947-70E740481C1C}">
                <a14:useLocalDpi xmlns:a14="http://schemas.microsoft.com/office/drawing/2010/main" val="0"/>
              </a:ext>
            </a:extLst>
          </a:blip>
          <a:srcRect l="44993" t="6818"/>
          <a:stretch/>
        </p:blipFill>
        <p:spPr bwMode="auto">
          <a:xfrm>
            <a:off x="5556141" y="3162300"/>
            <a:ext cx="1983783" cy="1496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963065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Effect transition="in" filter="fade">
                                      <p:cBhvr>
                                        <p:cTn id="7" dur="500"/>
                                        <p:tgtEl>
                                          <p:spTgt spid="17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7411">
                                            <p:txEl>
                                              <p:pRg st="1" end="1"/>
                                            </p:txEl>
                                          </p:spTgt>
                                        </p:tgtEl>
                                        <p:attrNameLst>
                                          <p:attrName>style.visibility</p:attrName>
                                        </p:attrNameLst>
                                      </p:cBhvr>
                                      <p:to>
                                        <p:strVal val="visible"/>
                                      </p:to>
                                    </p:set>
                                    <p:animEffect transition="in" filter="fade">
                                      <p:cBhvr>
                                        <p:cTn id="12" dur="500"/>
                                        <p:tgtEl>
                                          <p:spTgt spid="174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7422"/>
                                        </p:tgtEl>
                                        <p:attrNameLst>
                                          <p:attrName>style.visibility</p:attrName>
                                        </p:attrNameLst>
                                      </p:cBhvr>
                                      <p:to>
                                        <p:strVal val="visible"/>
                                      </p:to>
                                    </p:set>
                                    <p:animEffect transition="in" filter="fade">
                                      <p:cBhvr>
                                        <p:cTn id="17" dur="500"/>
                                        <p:tgtEl>
                                          <p:spTgt spid="17422"/>
                                        </p:tgtEl>
                                      </p:cBhvr>
                                    </p:animEffect>
                                  </p:childTnLst>
                                </p:cTn>
                              </p:par>
                            </p:childTnLst>
                          </p:cTn>
                        </p:par>
                      </p:childTnLst>
                    </p:cTn>
                  </p:par>
                  <p:par>
                    <p:cTn id="18" fill="hold">
                      <p:stCondLst>
                        <p:cond delay="indefinite"/>
                      </p:stCondLst>
                      <p:childTnLst>
                        <p:par>
                          <p:cTn id="19" fill="hold" nodeType="after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7415"/>
                                        </p:tgtEl>
                                        <p:attrNameLst>
                                          <p:attrName>style.visibility</p:attrName>
                                        </p:attrNameLst>
                                      </p:cBhvr>
                                      <p:to>
                                        <p:strVal val="visible"/>
                                      </p:to>
                                    </p:set>
                                    <p:animEffect transition="in" filter="fade">
                                      <p:cBhvr>
                                        <p:cTn id="22" dur="500"/>
                                        <p:tgtEl>
                                          <p:spTgt spid="1741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17411">
                                            <p:txEl>
                                              <p:pRg st="3" end="3"/>
                                            </p:txEl>
                                          </p:spTgt>
                                        </p:tgtEl>
                                        <p:attrNameLst>
                                          <p:attrName>style.visibility</p:attrName>
                                        </p:attrNameLst>
                                      </p:cBhvr>
                                      <p:to>
                                        <p:strVal val="visible"/>
                                      </p:to>
                                    </p:set>
                                    <p:animEffect transition="in" filter="fade">
                                      <p:cBhvr>
                                        <p:cTn id="27" dur="500"/>
                                        <p:tgtEl>
                                          <p:spTgt spid="17411">
                                            <p:txEl>
                                              <p:pRg st="3" end="3"/>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7418"/>
                                        </p:tgtEl>
                                        <p:attrNameLst>
                                          <p:attrName>style.visibility</p:attrName>
                                        </p:attrNameLst>
                                      </p:cBhvr>
                                      <p:to>
                                        <p:strVal val="visible"/>
                                      </p:to>
                                    </p:set>
                                    <p:animEffect transition="in" filter="fade">
                                      <p:cBhvr>
                                        <p:cTn id="30" dur="500"/>
                                        <p:tgtEl>
                                          <p:spTgt spid="17418"/>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7423"/>
                                        </p:tgtEl>
                                        <p:attrNameLst>
                                          <p:attrName>style.visibility</p:attrName>
                                        </p:attrNameLst>
                                      </p:cBhvr>
                                      <p:to>
                                        <p:strVal val="visible"/>
                                      </p:to>
                                    </p:set>
                                  </p:childTnLst>
                                </p:cTn>
                              </p:par>
                              <p:par>
                                <p:cTn id="35" presetID="0" presetClass="path" presetSubtype="0" accel="50000" decel="50000" fill="hold" nodeType="withEffect">
                                  <p:stCondLst>
                                    <p:cond delay="0"/>
                                  </p:stCondLst>
                                  <p:childTnLst>
                                    <p:animMotion origin="layout" path="M -2.96296E-6 -5.55556E-7 L -0.42777 0.03611 " pathEditMode="relative" rAng="0" ptsTypes="AA">
                                      <p:cBhvr>
                                        <p:cTn id="36" dur="2000" spd="-100000" fill="hold"/>
                                        <p:tgtEl>
                                          <p:spTgt spid="17423"/>
                                        </p:tgtEl>
                                        <p:attrNameLst>
                                          <p:attrName>ppt_x</p:attrName>
                                          <p:attrName>ppt_y</p:attrName>
                                        </p:attrNameLst>
                                      </p:cBhvr>
                                      <p:rCtr x="-21389" y="1806"/>
                                    </p:animMotion>
                                  </p:childTnLst>
                                </p:cTn>
                              </p:par>
                            </p:childTnLst>
                          </p:cTn>
                        </p:par>
                        <p:par>
                          <p:cTn id="37" fill="hold" nodeType="afterGroup">
                            <p:stCondLst>
                              <p:cond delay="2000"/>
                            </p:stCondLst>
                            <p:childTnLst>
                              <p:par>
                                <p:cTn id="38" presetID="10" presetClass="entr" presetSubtype="0" fill="hold" nodeType="afterEffect">
                                  <p:stCondLst>
                                    <p:cond delay="0"/>
                                  </p:stCondLst>
                                  <p:childTnLst>
                                    <p:set>
                                      <p:cBhvr>
                                        <p:cTn id="39" dur="1" fill="hold">
                                          <p:stCondLst>
                                            <p:cond delay="0"/>
                                          </p:stCondLst>
                                        </p:cTn>
                                        <p:tgtEl>
                                          <p:spTgt spid="17419"/>
                                        </p:tgtEl>
                                        <p:attrNameLst>
                                          <p:attrName>style.visibility</p:attrName>
                                        </p:attrNameLst>
                                      </p:cBhvr>
                                      <p:to>
                                        <p:strVal val="visible"/>
                                      </p:to>
                                    </p:set>
                                    <p:animEffect transition="in" filter="fade">
                                      <p:cBhvr>
                                        <p:cTn id="40" dur="500"/>
                                        <p:tgtEl>
                                          <p:spTgt spid="1741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1027"/>
          <p:cNvSpPr>
            <a:spLocks noGrp="1" noChangeArrowheads="1"/>
          </p:cNvSpPr>
          <p:nvPr>
            <p:ph type="body" idx="1"/>
            <p:custDataLst>
              <p:tags r:id="rId2"/>
            </p:custDataLst>
          </p:nvPr>
        </p:nvSpPr>
        <p:spPr>
          <a:xfrm>
            <a:off x="284671" y="1085850"/>
            <a:ext cx="8229600" cy="1336153"/>
          </a:xfrm>
        </p:spPr>
        <p:txBody>
          <a:bodyPr>
            <a:normAutofit fontScale="85000" lnSpcReduction="20000"/>
          </a:bodyPr>
          <a:lstStyle/>
          <a:p>
            <a:r>
              <a:rPr lang="en-US" dirty="0" smtClean="0"/>
              <a:t>WYSIAYG (What You See Is All You Get): No additional information</a:t>
            </a:r>
          </a:p>
          <a:p>
            <a:pPr lvl="1"/>
            <a:r>
              <a:rPr lang="en-US" dirty="0" smtClean="0"/>
              <a:t>no depth information</a:t>
            </a:r>
          </a:p>
          <a:p>
            <a:pPr lvl="1"/>
            <a:r>
              <a:rPr lang="en-US" dirty="0" smtClean="0"/>
              <a:t>can’t examine scene from different point of view</a:t>
            </a:r>
          </a:p>
          <a:p>
            <a:pPr lvl="1"/>
            <a:r>
              <a:rPr lang="en-US" dirty="0" smtClean="0"/>
              <a:t>at most can play with the individual pixels or groups of pixels to change colors, enhance contrast, find edges, etc.</a:t>
            </a:r>
          </a:p>
        </p:txBody>
      </p:sp>
      <p:sp>
        <p:nvSpPr>
          <p:cNvPr id="31746" name="Rectangle 1026"/>
          <p:cNvSpPr>
            <a:spLocks noGrp="1" noChangeArrowheads="1"/>
          </p:cNvSpPr>
          <p:nvPr>
            <p:ph type="title"/>
            <p:custDataLst>
              <p:tags r:id="rId3"/>
            </p:custDataLst>
          </p:nvPr>
        </p:nvSpPr>
        <p:spPr/>
        <p:txBody>
          <a:bodyPr>
            <a:normAutofit fontScale="90000"/>
          </a:bodyPr>
          <a:lstStyle/>
          <a:p>
            <a:r>
              <a:rPr lang="en-US" smtClean="0"/>
              <a:t>What’s the Disadvantage?</a:t>
            </a:r>
          </a:p>
        </p:txBody>
      </p:sp>
      <p:pic>
        <p:nvPicPr>
          <p:cNvPr id="31752" name="Picture 8"/>
          <p:cNvPicPr>
            <a:picLocks noChangeAspect="1" noChangeArrowheads="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4370523" y="2591494"/>
            <a:ext cx="4195170" cy="1309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TextBox 7"/>
          <p:cNvSpPr txBox="1">
            <a:spLocks noChangeArrowheads="1"/>
          </p:cNvSpPr>
          <p:nvPr>
            <p:custDataLst>
              <p:tags r:id="rId5"/>
            </p:custDataLst>
          </p:nvPr>
        </p:nvSpPr>
        <p:spPr bwMode="auto">
          <a:xfrm>
            <a:off x="423333" y="4101407"/>
            <a:ext cx="82401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0"/>
              </a:spcBef>
              <a:spcAft>
                <a:spcPct val="0"/>
              </a:spcAft>
              <a:defRPr sz="1400" b="1">
                <a:solidFill>
                  <a:schemeClr val="tx1"/>
                </a:solidFill>
                <a:latin typeface="Verdana" pitchFamily="34" charset="0"/>
              </a:defRPr>
            </a:lvl6pPr>
            <a:lvl7pPr marL="2971800" indent="-228600" eaLnBrk="0" fontAlgn="base" hangingPunct="0">
              <a:spcBef>
                <a:spcPct val="0"/>
              </a:spcBef>
              <a:spcAft>
                <a:spcPct val="0"/>
              </a:spcAft>
              <a:defRPr sz="1400" b="1">
                <a:solidFill>
                  <a:schemeClr val="tx1"/>
                </a:solidFill>
                <a:latin typeface="Verdana" pitchFamily="34" charset="0"/>
              </a:defRPr>
            </a:lvl7pPr>
            <a:lvl8pPr marL="3429000" indent="-228600" eaLnBrk="0" fontAlgn="base" hangingPunct="0">
              <a:spcBef>
                <a:spcPct val="0"/>
              </a:spcBef>
              <a:spcAft>
                <a:spcPct val="0"/>
              </a:spcAft>
              <a:defRPr sz="1400" b="1">
                <a:solidFill>
                  <a:schemeClr val="tx1"/>
                </a:solidFill>
                <a:latin typeface="Verdana" pitchFamily="34" charset="0"/>
              </a:defRPr>
            </a:lvl8pPr>
            <a:lvl9pPr marL="3886200" indent="-228600" eaLnBrk="0" fontAlgn="base" hangingPunct="0">
              <a:spcBef>
                <a:spcPct val="0"/>
              </a:spcBef>
              <a:spcAft>
                <a:spcPct val="0"/>
              </a:spcAft>
              <a:defRPr sz="1400" b="1">
                <a:solidFill>
                  <a:schemeClr val="tx1"/>
                </a:solidFill>
                <a:latin typeface="Verdana" pitchFamily="34" charset="0"/>
              </a:defRPr>
            </a:lvl9pPr>
          </a:lstStyle>
          <a:p>
            <a:pPr eaLnBrk="1" hangingPunct="1"/>
            <a:endParaRPr lang="en-US"/>
          </a:p>
        </p:txBody>
      </p:sp>
      <p:sp>
        <p:nvSpPr>
          <p:cNvPr id="9" name="TextBox 8"/>
          <p:cNvSpPr txBox="1"/>
          <p:nvPr>
            <p:custDataLst>
              <p:tags r:id="rId6"/>
            </p:custDataLst>
          </p:nvPr>
        </p:nvSpPr>
        <p:spPr>
          <a:xfrm>
            <a:off x="4283785" y="3977284"/>
            <a:ext cx="4860215" cy="584775"/>
          </a:xfrm>
          <a:prstGeom prst="rect">
            <a:avLst/>
          </a:prstGeom>
          <a:noFill/>
        </p:spPr>
        <p:txBody>
          <a:bodyPr wrap="square">
            <a:spAutoFit/>
          </a:bodyPr>
          <a:lstStyle/>
          <a:p>
            <a:pPr>
              <a:defRPr/>
            </a:pPr>
            <a:r>
              <a:rPr lang="en-US" sz="1600" b="0" dirty="0">
                <a:latin typeface="+mn-lt"/>
                <a:cs typeface="Courier New" pitchFamily="49" charset="0"/>
              </a:rPr>
              <a:t>Photo Tourism: Exploring photo collections in 3D </a:t>
            </a:r>
          </a:p>
          <a:p>
            <a:pPr>
              <a:defRPr/>
            </a:pPr>
            <a:r>
              <a:rPr lang="en-US" sz="1600" b="0" dirty="0">
                <a:latin typeface="+mn-lt"/>
                <a:cs typeface="Courier New" pitchFamily="49" charset="0"/>
              </a:rPr>
              <a:t>(</a:t>
            </a:r>
            <a:r>
              <a:rPr lang="en-US" sz="1600" b="0" dirty="0" err="1">
                <a:latin typeface="+mn-lt"/>
                <a:cs typeface="Courier New" pitchFamily="49" charset="0"/>
              </a:rPr>
              <a:t>Siggraph</a:t>
            </a:r>
            <a:r>
              <a:rPr lang="en-US" sz="1600" b="0" dirty="0">
                <a:latin typeface="+mn-lt"/>
                <a:cs typeface="Courier New" pitchFamily="49" charset="0"/>
              </a:rPr>
              <a:t> 2006)</a:t>
            </a:r>
          </a:p>
        </p:txBody>
      </p:sp>
      <p:sp>
        <p:nvSpPr>
          <p:cNvPr id="8" name="Rectangle 7"/>
          <p:cNvSpPr/>
          <p:nvPr>
            <p:custDataLst>
              <p:tags r:id="rId7"/>
            </p:custDataLst>
          </p:nvPr>
        </p:nvSpPr>
        <p:spPr>
          <a:xfrm>
            <a:off x="259431" y="2357090"/>
            <a:ext cx="3639709" cy="2052094"/>
          </a:xfrm>
          <a:prstGeom prst="rect">
            <a:avLst/>
          </a:prstGeom>
        </p:spPr>
        <p:txBody>
          <a:bodyPr vert="horz">
            <a:noAutofit/>
          </a:bodyPr>
          <a:lstStyle/>
          <a:p>
            <a:pPr marL="548640" lvl="1" indent="-274320">
              <a:spcBef>
                <a:spcPts val="500"/>
              </a:spcBef>
              <a:buClr>
                <a:schemeClr val="accent2"/>
              </a:buClr>
              <a:buSzPct val="76000"/>
              <a:buFont typeface="Wingdings 3"/>
              <a:buChar char=""/>
            </a:pPr>
            <a:r>
              <a:rPr lang="en-US" sz="1600" b="0" dirty="0">
                <a:solidFill>
                  <a:schemeClr val="tx2"/>
                </a:solidFill>
                <a:latin typeface="+mn-lt"/>
              </a:rPr>
              <a:t>But recently, strong interest in image-based rendering to fake 3D scenes and arbitrary camera positions.  New images constructed by interpolation, composition, warping and other operations</a:t>
            </a:r>
            <a:r>
              <a:rPr lang="en-US" sz="1600" b="0" dirty="0" smtClean="0">
                <a:solidFill>
                  <a:schemeClr val="tx2"/>
                </a:solidFill>
                <a:latin typeface="+mn-lt"/>
              </a:rPr>
              <a:t>.</a:t>
            </a:r>
          </a:p>
          <a:p>
            <a:pPr marL="548640" lvl="1" indent="-274320">
              <a:spcBef>
                <a:spcPts val="500"/>
              </a:spcBef>
              <a:buClr>
                <a:schemeClr val="accent2"/>
              </a:buClr>
              <a:buSzPct val="76000"/>
              <a:buFont typeface="Wingdings 3"/>
              <a:buChar char=""/>
            </a:pPr>
            <a:r>
              <a:rPr lang="en-US" sz="1600" b="0" dirty="0" smtClean="0">
                <a:solidFill>
                  <a:schemeClr val="tx2"/>
                </a:solidFill>
                <a:latin typeface="+mn-lt"/>
              </a:rPr>
              <a:t>Take James Hays’s </a:t>
            </a:r>
            <a:r>
              <a:rPr lang="en-US" sz="1600" b="0" i="1" dirty="0" smtClean="0">
                <a:solidFill>
                  <a:schemeClr val="tx2"/>
                </a:solidFill>
                <a:latin typeface="+mn-lt"/>
              </a:rPr>
              <a:t>Computational Photography</a:t>
            </a:r>
            <a:r>
              <a:rPr lang="en-US" sz="1600" b="0" dirty="0" smtClean="0">
                <a:solidFill>
                  <a:schemeClr val="tx2"/>
                </a:solidFill>
                <a:latin typeface="+mn-lt"/>
              </a:rPr>
              <a:t> (CS1950G)</a:t>
            </a:r>
            <a:endParaRPr lang="en-US" sz="1600" b="0" i="1" dirty="0">
              <a:solidFill>
                <a:schemeClr val="tx2"/>
              </a:solidFill>
              <a:latin typeface="+mn-lt"/>
            </a:endParaRPr>
          </a:p>
        </p:txBody>
      </p:sp>
      <p:sp>
        <p:nvSpPr>
          <p:cNvPr id="10" name="Footer Placeholder 9"/>
          <p:cNvSpPr>
            <a:spLocks noGrp="1"/>
          </p:cNvSpPr>
          <p:nvPr>
            <p:ph type="ftr" sz="quarter" idx="3"/>
            <p:custDataLst>
              <p:tags r:id="rId8"/>
            </p:custDataLst>
          </p:nvPr>
        </p:nvSpPr>
        <p:spPr/>
        <p:txBody>
          <a:bodyPr/>
          <a:lstStyle/>
          <a:p>
            <a:r>
              <a:rPr lang="en-US" dirty="0" smtClean="0"/>
              <a:t>Introduction</a:t>
            </a:r>
            <a:endParaRPr lang="en-US" dirty="0"/>
          </a:p>
        </p:txBody>
      </p:sp>
      <p:sp>
        <p:nvSpPr>
          <p:cNvPr id="11" name="Slide Number Placeholder 10"/>
          <p:cNvSpPr>
            <a:spLocks noGrp="1"/>
          </p:cNvSpPr>
          <p:nvPr>
            <p:ph type="sldNum" sz="quarter" idx="4"/>
            <p:custDataLst>
              <p:tags r:id="rId9"/>
            </p:custDataLst>
          </p:nvPr>
        </p:nvSpPr>
        <p:spPr/>
        <p:txBody>
          <a:bodyPr/>
          <a:lstStyle/>
          <a:p>
            <a:fld id="{81D72C33-38EB-4BCF-BF0A-53BF0A995A29}" type="slidenum">
              <a:rPr lang="en-US" smtClean="0"/>
              <a:pPr/>
              <a:t>28</a:t>
            </a:fld>
            <a:endParaRPr lang="en-US"/>
          </a:p>
        </p:txBody>
      </p:sp>
    </p:spTree>
    <p:custDataLst>
      <p:tags r:id="rId1"/>
    </p:custDataLst>
    <p:extLst>
      <p:ext uri="{BB962C8B-B14F-4D97-AF65-F5344CB8AC3E}">
        <p14:creationId xmlns:p14="http://schemas.microsoft.com/office/powerpoint/2010/main" val="419032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par>
                                <p:cTn id="23" presetID="53" presetClass="entr" presetSubtype="16" fill="hold" nodeType="withEffect">
                                  <p:stCondLst>
                                    <p:cond delay="0"/>
                                  </p:stCondLst>
                                  <p:childTnLst>
                                    <p:set>
                                      <p:cBhvr>
                                        <p:cTn id="24" dur="1" fill="hold">
                                          <p:stCondLst>
                                            <p:cond delay="0"/>
                                          </p:stCondLst>
                                        </p:cTn>
                                        <p:tgtEl>
                                          <p:spTgt spid="31752"/>
                                        </p:tgtEl>
                                        <p:attrNameLst>
                                          <p:attrName>style.visibility</p:attrName>
                                        </p:attrNameLst>
                                      </p:cBhvr>
                                      <p:to>
                                        <p:strVal val="visible"/>
                                      </p:to>
                                    </p:set>
                                    <p:anim calcmode="lin" valueType="num">
                                      <p:cBhvr>
                                        <p:cTn id="25" dur="500" fill="hold"/>
                                        <p:tgtEl>
                                          <p:spTgt spid="31752"/>
                                        </p:tgtEl>
                                        <p:attrNameLst>
                                          <p:attrName>ppt_w</p:attrName>
                                        </p:attrNameLst>
                                      </p:cBhvr>
                                      <p:tavLst>
                                        <p:tav tm="0">
                                          <p:val>
                                            <p:fltVal val="0"/>
                                          </p:val>
                                        </p:tav>
                                        <p:tav tm="100000">
                                          <p:val>
                                            <p:strVal val="#ppt_w"/>
                                          </p:val>
                                        </p:tav>
                                      </p:tavLst>
                                    </p:anim>
                                    <p:anim calcmode="lin" valueType="num">
                                      <p:cBhvr>
                                        <p:cTn id="26" dur="500" fill="hold"/>
                                        <p:tgtEl>
                                          <p:spTgt spid="31752"/>
                                        </p:tgtEl>
                                        <p:attrNameLst>
                                          <p:attrName>ppt_h</p:attrName>
                                        </p:attrNameLst>
                                      </p:cBhvr>
                                      <p:tavLst>
                                        <p:tav tm="0">
                                          <p:val>
                                            <p:fltVal val="0"/>
                                          </p:val>
                                        </p:tav>
                                        <p:tav tm="100000">
                                          <p:val>
                                            <p:strVal val="#ppt_h"/>
                                          </p:val>
                                        </p:tav>
                                      </p:tavLst>
                                    </p:anim>
                                    <p:animEffect transition="in" filter="fade">
                                      <p:cBhvr>
                                        <p:cTn id="27" dur="500"/>
                                        <p:tgtEl>
                                          <p:spTgt spid="3175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uiExpand="1" build="p"/>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type="body" idx="1"/>
            <p:custDataLst>
              <p:tags r:id="rId2"/>
            </p:custDataLst>
          </p:nvPr>
        </p:nvSpPr>
        <p:spPr/>
        <p:txBody>
          <a:bodyPr>
            <a:normAutofit fontScale="85000" lnSpcReduction="20000"/>
          </a:bodyPr>
          <a:lstStyle/>
          <a:p>
            <a:r>
              <a:rPr lang="en-US" dirty="0" smtClean="0"/>
              <a:t>Geometry-based graphics applications store mathematical descriptions, or “models,” of geometric elements (lines, polygons, polyhedrons…) and associated attributes (e.g., color, material properties). Elements are primitive geometric shapes, primitives for short</a:t>
            </a:r>
          </a:p>
          <a:p>
            <a:endParaRPr lang="en-US" dirty="0" smtClean="0"/>
          </a:p>
          <a:p>
            <a:r>
              <a:rPr lang="en-US" dirty="0" smtClean="0"/>
              <a:t>Images created as pixel arrays (via sampling of geometry) for viewing, but not stored as part of model.  Images of many different views are generated from same model</a:t>
            </a:r>
          </a:p>
          <a:p>
            <a:endParaRPr lang="en-US" dirty="0" smtClean="0"/>
          </a:p>
          <a:p>
            <a:r>
              <a:rPr lang="en-US" dirty="0" smtClean="0"/>
              <a:t>Users cannot usually work directly with individual pixels in geometry-based programs; as user manipulates geometric elements, program resamples and redisplays elements</a:t>
            </a:r>
          </a:p>
          <a:p>
            <a:endParaRPr lang="en-US" dirty="0" smtClean="0"/>
          </a:p>
          <a:p>
            <a:r>
              <a:rPr lang="en-US" dirty="0" smtClean="0"/>
              <a:t>Increasingly rendering combines geometric and sample-based graphics, both as performance hack and to increase quality of final product</a:t>
            </a:r>
          </a:p>
        </p:txBody>
      </p:sp>
      <p:sp>
        <p:nvSpPr>
          <p:cNvPr id="35842" name="Rectangle 2"/>
          <p:cNvSpPr>
            <a:spLocks noGrp="1" noChangeArrowheads="1"/>
          </p:cNvSpPr>
          <p:nvPr>
            <p:ph type="title"/>
            <p:custDataLst>
              <p:tags r:id="rId3"/>
            </p:custDataLst>
          </p:nvPr>
        </p:nvSpPr>
        <p:spPr/>
        <p:txBody>
          <a:bodyPr>
            <a:normAutofit fontScale="90000"/>
          </a:bodyPr>
          <a:lstStyle/>
          <a:p>
            <a:r>
              <a:rPr lang="en-US" smtClean="0"/>
              <a:t>Geometry-Based Graphics</a:t>
            </a:r>
          </a:p>
        </p:txBody>
      </p:sp>
      <p:sp>
        <p:nvSpPr>
          <p:cNvPr id="4" name="Footer Placeholder 3"/>
          <p:cNvSpPr>
            <a:spLocks noGrp="1"/>
          </p:cNvSpPr>
          <p:nvPr>
            <p:ph type="ftr" sz="quarter" idx="3"/>
            <p:custDataLst>
              <p:tags r:id="rId4"/>
            </p:custDataLst>
          </p:nvPr>
        </p:nvSpPr>
        <p:spPr/>
        <p:txBody>
          <a:bodyPr/>
          <a:lstStyle/>
          <a:p>
            <a:r>
              <a:rPr lang="en-US" smtClean="0"/>
              <a:t>Introduction</a:t>
            </a:r>
            <a:endParaRPr lang="en-US"/>
          </a:p>
        </p:txBody>
      </p:sp>
      <p:sp>
        <p:nvSpPr>
          <p:cNvPr id="5" name="Slide Number Placeholder 4"/>
          <p:cNvSpPr>
            <a:spLocks noGrp="1"/>
          </p:cNvSpPr>
          <p:nvPr>
            <p:ph type="sldNum" sz="quarter" idx="4"/>
            <p:custDataLst>
              <p:tags r:id="rId5"/>
            </p:custDataLst>
          </p:nvPr>
        </p:nvSpPr>
        <p:spPr/>
        <p:txBody>
          <a:bodyPr/>
          <a:lstStyle/>
          <a:p>
            <a:fld id="{81D72C33-38EB-4BCF-BF0A-53BF0A995A29}" type="slidenum">
              <a:rPr lang="en-US" smtClean="0"/>
              <a:pPr/>
              <a:t>29</a:t>
            </a:fld>
            <a:endParaRPr lang="en-US"/>
          </a:p>
        </p:txBody>
      </p:sp>
    </p:spTree>
    <p:custDataLst>
      <p:tags r:id="rId1"/>
    </p:custDataLst>
    <p:extLst>
      <p:ext uri="{BB962C8B-B14F-4D97-AF65-F5344CB8AC3E}">
        <p14:creationId xmlns:p14="http://schemas.microsoft.com/office/powerpoint/2010/main" val="3975461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8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4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fetter_boeing"/>
          <p:cNvPicPr>
            <a:picLocks noChangeAspect="1" noChangeArrowheads="1"/>
          </p:cNvPicPr>
          <p:nvPr>
            <p:custDataLst>
              <p:tags r:id="rId2"/>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6270261" y="633715"/>
            <a:ext cx="2496105" cy="2091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Rectangle 3"/>
          <p:cNvSpPr>
            <a:spLocks noGrp="1" noChangeArrowheads="1"/>
          </p:cNvSpPr>
          <p:nvPr>
            <p:ph sz="quarter" idx="1"/>
            <p:custDataLst>
              <p:tags r:id="rId3"/>
            </p:custDataLst>
          </p:nvPr>
        </p:nvSpPr>
        <p:spPr>
          <a:xfrm>
            <a:off x="457200" y="1085850"/>
            <a:ext cx="6418162" cy="3600450"/>
          </a:xfrm>
        </p:spPr>
        <p:txBody>
          <a:bodyPr/>
          <a:lstStyle/>
          <a:p>
            <a:r>
              <a:rPr lang="en-US" dirty="0" smtClean="0"/>
              <a:t>William Fetter coined term “computer graphics” in 1960 to describe new design methods he was pursuing at Boeing</a:t>
            </a:r>
          </a:p>
          <a:p>
            <a:r>
              <a:rPr lang="en-US" dirty="0" smtClean="0"/>
              <a:t>Created a series of widely reproduced images on pen plotter exploring cockpit design, using 3D model of human body.  </a:t>
            </a:r>
          </a:p>
        </p:txBody>
      </p:sp>
      <p:sp>
        <p:nvSpPr>
          <p:cNvPr id="4101" name="Rectangle 1073"/>
          <p:cNvSpPr>
            <a:spLocks noGrp="1" noChangeArrowheads="1"/>
          </p:cNvSpPr>
          <p:nvPr>
            <p:ph type="title"/>
            <p:custDataLst>
              <p:tags r:id="rId4"/>
            </p:custDataLst>
          </p:nvPr>
        </p:nvSpPr>
        <p:spPr/>
        <p:txBody>
          <a:bodyPr>
            <a:normAutofit fontScale="90000"/>
          </a:bodyPr>
          <a:lstStyle/>
          <a:p>
            <a:r>
              <a:rPr lang="en-US" smtClean="0"/>
              <a:t>What is Computer Graphics? (2/2)</a:t>
            </a:r>
          </a:p>
        </p:txBody>
      </p:sp>
      <p:sp>
        <p:nvSpPr>
          <p:cNvPr id="11271" name="Text Box 7"/>
          <p:cNvSpPr txBox="1">
            <a:spLocks noChangeArrowheads="1"/>
          </p:cNvSpPr>
          <p:nvPr>
            <p:custDataLst>
              <p:tags r:id="rId5"/>
            </p:custDataLst>
          </p:nvPr>
        </p:nvSpPr>
        <p:spPr bwMode="auto">
          <a:xfrm>
            <a:off x="3102016" y="2725839"/>
            <a:ext cx="5611148"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0"/>
              </a:spcBef>
              <a:spcAft>
                <a:spcPct val="0"/>
              </a:spcAft>
              <a:defRPr sz="1400" b="1">
                <a:solidFill>
                  <a:schemeClr val="tx1"/>
                </a:solidFill>
                <a:latin typeface="Verdana" pitchFamily="34" charset="0"/>
              </a:defRPr>
            </a:lvl6pPr>
            <a:lvl7pPr marL="2971800" indent="-228600" eaLnBrk="0" fontAlgn="base" hangingPunct="0">
              <a:spcBef>
                <a:spcPct val="0"/>
              </a:spcBef>
              <a:spcAft>
                <a:spcPct val="0"/>
              </a:spcAft>
              <a:defRPr sz="1400" b="1">
                <a:solidFill>
                  <a:schemeClr val="tx1"/>
                </a:solidFill>
                <a:latin typeface="Verdana" pitchFamily="34" charset="0"/>
              </a:defRPr>
            </a:lvl7pPr>
            <a:lvl8pPr marL="3429000" indent="-228600" eaLnBrk="0" fontAlgn="base" hangingPunct="0">
              <a:spcBef>
                <a:spcPct val="0"/>
              </a:spcBef>
              <a:spcAft>
                <a:spcPct val="0"/>
              </a:spcAft>
              <a:defRPr sz="1400" b="1">
                <a:solidFill>
                  <a:schemeClr val="tx1"/>
                </a:solidFill>
                <a:latin typeface="Verdana" pitchFamily="34" charset="0"/>
              </a:defRPr>
            </a:lvl8pPr>
            <a:lvl9pPr marL="3886200" indent="-228600" eaLnBrk="0" fontAlgn="base" hangingPunct="0">
              <a:spcBef>
                <a:spcPct val="0"/>
              </a:spcBef>
              <a:spcAft>
                <a:spcPct val="0"/>
              </a:spcAft>
              <a:defRPr sz="1400" b="1">
                <a:solidFill>
                  <a:schemeClr val="tx1"/>
                </a:solidFill>
                <a:latin typeface="Verdana" pitchFamily="34" charset="0"/>
              </a:defRPr>
            </a:lvl9pPr>
          </a:lstStyle>
          <a:p>
            <a:pPr eaLnBrk="1" hangingPunct="1">
              <a:spcBef>
                <a:spcPct val="50000"/>
              </a:spcBef>
            </a:pPr>
            <a:r>
              <a:rPr lang="en-US" b="0" dirty="0">
                <a:latin typeface="+mn-lt"/>
              </a:rPr>
              <a:t>“Perhaps the best way to define computer graphics is to find out what it is not. It is not a machine. It is not a computer, nor a group of computer programs. It is not the know-how of a graphic designer, a programmer, a writer, a motion picture specialist, or a reproduction specialist.</a:t>
            </a:r>
          </a:p>
          <a:p>
            <a:pPr eaLnBrk="1" hangingPunct="1">
              <a:spcBef>
                <a:spcPct val="50000"/>
              </a:spcBef>
            </a:pPr>
            <a:r>
              <a:rPr lang="en-US" b="0" dirty="0">
                <a:latin typeface="+mn-lt"/>
              </a:rPr>
              <a:t>Computer graphics is all these – a consciously managed and documented technology directed toward communicating information accurately and descriptively.”</a:t>
            </a:r>
          </a:p>
          <a:p>
            <a:pPr eaLnBrk="1" hangingPunct="1">
              <a:spcBef>
                <a:spcPct val="50000"/>
              </a:spcBef>
            </a:pPr>
            <a:r>
              <a:rPr lang="en-US" i="1" dirty="0">
                <a:latin typeface="+mn-lt"/>
              </a:rPr>
              <a:t>Computer Graphics</a:t>
            </a:r>
            <a:r>
              <a:rPr lang="en-US" b="0" dirty="0">
                <a:latin typeface="+mn-lt"/>
              </a:rPr>
              <a:t>, by William A. Fetter, 1966</a:t>
            </a:r>
          </a:p>
        </p:txBody>
      </p:sp>
      <p:sp>
        <p:nvSpPr>
          <p:cNvPr id="2" name="Footer Placeholder 1"/>
          <p:cNvSpPr>
            <a:spLocks noGrp="1"/>
          </p:cNvSpPr>
          <p:nvPr>
            <p:ph type="ftr" sz="quarter" idx="3"/>
            <p:custDataLst>
              <p:tags r:id="rId6"/>
            </p:custDataLst>
          </p:nvPr>
        </p:nvSpPr>
        <p:spPr/>
        <p:txBody>
          <a:bodyPr/>
          <a:lstStyle/>
          <a:p>
            <a:r>
              <a:rPr lang="en-US" smtClean="0"/>
              <a:t>Introduction</a:t>
            </a:r>
            <a:endParaRPr lang="en-US"/>
          </a:p>
        </p:txBody>
      </p:sp>
      <p:sp>
        <p:nvSpPr>
          <p:cNvPr id="3" name="Slide Number Placeholder 2"/>
          <p:cNvSpPr>
            <a:spLocks noGrp="1"/>
          </p:cNvSpPr>
          <p:nvPr>
            <p:ph type="sldNum" sz="quarter" idx="4"/>
            <p:custDataLst>
              <p:tags r:id="rId7"/>
            </p:custDataLst>
          </p:nvPr>
        </p:nvSpPr>
        <p:spPr/>
        <p:txBody>
          <a:bodyPr/>
          <a:lstStyle/>
          <a:p>
            <a:fld id="{81D72C33-38EB-4BCF-BF0A-53BF0A995A29}" type="slidenum">
              <a:rPr lang="en-US" smtClean="0"/>
              <a:pPr/>
              <a:t>3</a:t>
            </a:fld>
            <a:endParaRPr 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26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7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271">
                                            <p:txEl>
                                              <p:pRg st="0" end="0"/>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1271">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27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body" idx="1"/>
            <p:custDataLst>
              <p:tags r:id="rId2"/>
            </p:custDataLst>
          </p:nvPr>
        </p:nvSpPr>
        <p:spPr>
          <a:xfrm>
            <a:off x="457200" y="923924"/>
            <a:ext cx="8229600" cy="3811977"/>
          </a:xfrm>
        </p:spPr>
        <p:txBody>
          <a:bodyPr>
            <a:normAutofit fontScale="92500" lnSpcReduction="10000"/>
          </a:bodyPr>
          <a:lstStyle/>
          <a:p>
            <a:r>
              <a:rPr lang="en-US" sz="2400" dirty="0" smtClean="0"/>
              <a:t>What is a model?</a:t>
            </a:r>
          </a:p>
          <a:p>
            <a:r>
              <a:rPr lang="en-US" sz="2400" dirty="0" smtClean="0"/>
              <a:t>Captures salient features (data, behavior) of thing/phenomenon being modeled</a:t>
            </a:r>
          </a:p>
          <a:p>
            <a:pPr lvl="1"/>
            <a:r>
              <a:rPr lang="en-US" sz="2100" dirty="0" smtClean="0"/>
              <a:t>data includes geometry, appearance, attributes…</a:t>
            </a:r>
          </a:p>
          <a:p>
            <a:pPr lvl="1"/>
            <a:r>
              <a:rPr lang="en-US" sz="2100" dirty="0" smtClean="0"/>
              <a:t>note similarity to OOP ideas</a:t>
            </a:r>
          </a:p>
          <a:p>
            <a:r>
              <a:rPr lang="en-US" sz="2400" dirty="0" smtClean="0"/>
              <a:t>Real: some geometry inherent</a:t>
            </a:r>
          </a:p>
          <a:p>
            <a:pPr lvl="1"/>
            <a:r>
              <a:rPr lang="en-US" sz="2100" dirty="0" smtClean="0"/>
              <a:t>physical (e.g., actual object such as a chair)</a:t>
            </a:r>
          </a:p>
          <a:p>
            <a:pPr lvl="1"/>
            <a:r>
              <a:rPr lang="en-US" sz="2100" dirty="0" smtClean="0"/>
              <a:t>non-physical (e.g., mathematical function, weather data)</a:t>
            </a:r>
          </a:p>
          <a:p>
            <a:r>
              <a:rPr lang="en-US" sz="2400" dirty="0" smtClean="0"/>
              <a:t>Abstract: no inherent geometry, but for visualization</a:t>
            </a:r>
          </a:p>
          <a:p>
            <a:pPr lvl="1"/>
            <a:r>
              <a:rPr lang="en-US" sz="2100" dirty="0" smtClean="0"/>
              <a:t>organizational (e.g., company org. chart)</a:t>
            </a:r>
          </a:p>
          <a:p>
            <a:pPr lvl="1"/>
            <a:r>
              <a:rPr lang="en-US" sz="2100" dirty="0" smtClean="0"/>
              <a:t>quantitative (e.g., graph of stock market)</a:t>
            </a:r>
          </a:p>
        </p:txBody>
      </p:sp>
      <p:sp>
        <p:nvSpPr>
          <p:cNvPr id="36866" name="Rectangle 2"/>
          <p:cNvSpPr>
            <a:spLocks noGrp="1" noChangeArrowheads="1"/>
          </p:cNvSpPr>
          <p:nvPr>
            <p:ph type="title"/>
            <p:custDataLst>
              <p:tags r:id="rId3"/>
            </p:custDataLst>
          </p:nvPr>
        </p:nvSpPr>
        <p:spPr/>
        <p:txBody>
          <a:bodyPr>
            <a:normAutofit fontScale="90000"/>
          </a:bodyPr>
          <a:lstStyle/>
          <a:p>
            <a:r>
              <a:rPr lang="en-US" smtClean="0"/>
              <a:t>What is Geometric Modeling?</a:t>
            </a:r>
            <a:endParaRPr lang="en-US" dirty="0" smtClean="0"/>
          </a:p>
        </p:txBody>
      </p:sp>
      <p:sp>
        <p:nvSpPr>
          <p:cNvPr id="4" name="Footer Placeholder 3"/>
          <p:cNvSpPr>
            <a:spLocks noGrp="1"/>
          </p:cNvSpPr>
          <p:nvPr>
            <p:ph type="ftr" sz="quarter" idx="3"/>
            <p:custDataLst>
              <p:tags r:id="rId4"/>
            </p:custDataLst>
          </p:nvPr>
        </p:nvSpPr>
        <p:spPr/>
        <p:txBody>
          <a:bodyPr/>
          <a:lstStyle/>
          <a:p>
            <a:r>
              <a:rPr lang="en-US" smtClean="0"/>
              <a:t>Introduction</a:t>
            </a:r>
            <a:endParaRPr lang="en-US"/>
          </a:p>
        </p:txBody>
      </p:sp>
      <p:sp>
        <p:nvSpPr>
          <p:cNvPr id="5" name="Slide Number Placeholder 4"/>
          <p:cNvSpPr>
            <a:spLocks noGrp="1"/>
          </p:cNvSpPr>
          <p:nvPr>
            <p:ph type="sldNum" sz="quarter" idx="4"/>
            <p:custDataLst>
              <p:tags r:id="rId5"/>
            </p:custDataLst>
          </p:nvPr>
        </p:nvSpPr>
        <p:spPr/>
        <p:txBody>
          <a:bodyPr/>
          <a:lstStyle/>
          <a:p>
            <a:fld id="{81D72C33-38EB-4BCF-BF0A-53BF0A995A29}" type="slidenum">
              <a:rPr lang="en-US" smtClean="0"/>
              <a:pPr/>
              <a:t>30</a:t>
            </a:fld>
            <a:endParaRPr lang="en-US"/>
          </a:p>
        </p:txBody>
      </p:sp>
    </p:spTree>
    <p:custDataLst>
      <p:tags r:id="rId1"/>
    </p:custDataLst>
    <p:extLst>
      <p:ext uri="{BB962C8B-B14F-4D97-AF65-F5344CB8AC3E}">
        <p14:creationId xmlns:p14="http://schemas.microsoft.com/office/powerpoint/2010/main" val="28811917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50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50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50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50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50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50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507">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507">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50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sz="2400" dirty="0"/>
              <a:t>Modeling is coping with complexity</a:t>
            </a:r>
          </a:p>
          <a:p>
            <a:r>
              <a:rPr lang="en-US" sz="2400" dirty="0"/>
              <a:t>Our focus: modeling and viewing simple everyday objects</a:t>
            </a:r>
          </a:p>
          <a:p>
            <a:r>
              <a:rPr lang="en-US" sz="2400" dirty="0"/>
              <a:t>Consider this:</a:t>
            </a:r>
          </a:p>
          <a:p>
            <a:pPr lvl="1"/>
            <a:r>
              <a:rPr lang="en-US" sz="2100" dirty="0"/>
              <a:t>Through 3D computer graphics, first time in human history we have abstract, easily changeable 3D forms. This has revolutionized working process of many fields – science, engineering, industrial design, architecture, commerce, entertainment, etc. This has profound implications for visual thinking and visual </a:t>
            </a:r>
            <a:r>
              <a:rPr lang="en-US" sz="2100" dirty="0" smtClean="0"/>
              <a:t>literacy…</a:t>
            </a:r>
            <a:endParaRPr lang="en-US" sz="2100" dirty="0"/>
          </a:p>
          <a:p>
            <a:endParaRPr lang="en-US" dirty="0"/>
          </a:p>
        </p:txBody>
      </p:sp>
      <p:sp>
        <p:nvSpPr>
          <p:cNvPr id="3" name="Footer Placeholder 2"/>
          <p:cNvSpPr>
            <a:spLocks noGrp="1"/>
          </p:cNvSpPr>
          <p:nvPr>
            <p:ph type="ftr" sz="quarter" idx="3"/>
          </p:nvPr>
        </p:nvSpPr>
        <p:spPr/>
        <p:txBody>
          <a:bodyPr/>
          <a:lstStyle/>
          <a:p>
            <a:r>
              <a:rPr lang="en-US" smtClean="0"/>
              <a:t>Introduction</a:t>
            </a:r>
            <a:endParaRPr lang="en-US"/>
          </a:p>
        </p:txBody>
      </p:sp>
      <p:sp>
        <p:nvSpPr>
          <p:cNvPr id="4" name="Slide Number Placeholder 3"/>
          <p:cNvSpPr>
            <a:spLocks noGrp="1"/>
          </p:cNvSpPr>
          <p:nvPr>
            <p:ph type="sldNum" sz="quarter" idx="4"/>
          </p:nvPr>
        </p:nvSpPr>
        <p:spPr/>
        <p:txBody>
          <a:bodyPr/>
          <a:lstStyle/>
          <a:p>
            <a:fld id="{81D72C33-38EB-4BCF-BF0A-53BF0A995A29}" type="slidenum">
              <a:rPr lang="en-US" smtClean="0"/>
              <a:pPr/>
              <a:t>31</a:t>
            </a:fld>
            <a:endParaRPr lang="en-US"/>
          </a:p>
        </p:txBody>
      </p:sp>
      <p:sp>
        <p:nvSpPr>
          <p:cNvPr id="5" name="Title 4"/>
          <p:cNvSpPr>
            <a:spLocks noGrp="1"/>
          </p:cNvSpPr>
          <p:nvPr>
            <p:ph type="title"/>
          </p:nvPr>
        </p:nvSpPr>
        <p:spPr/>
        <p:txBody>
          <a:bodyPr>
            <a:normAutofit fontScale="90000"/>
          </a:bodyPr>
          <a:lstStyle/>
          <a:p>
            <a:r>
              <a:rPr lang="en-US" dirty="0" smtClean="0"/>
              <a:t>What is Geometric Modeling?</a:t>
            </a:r>
            <a:endParaRPr lang="en-US" dirty="0"/>
          </a:p>
        </p:txBody>
      </p:sp>
    </p:spTree>
    <p:extLst>
      <p:ext uri="{BB962C8B-B14F-4D97-AF65-F5344CB8AC3E}">
        <p14:creationId xmlns:p14="http://schemas.microsoft.com/office/powerpoint/2010/main" val="364092402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custDataLst>
              <p:tags r:id="rId2"/>
            </p:custDataLst>
          </p:nvPr>
        </p:nvSpPr>
        <p:spPr>
          <a:xfrm>
            <a:off x="439838" y="785813"/>
            <a:ext cx="3877520" cy="1276052"/>
          </a:xfrm>
        </p:spPr>
        <p:txBody>
          <a:bodyPr>
            <a:normAutofit fontScale="85000" lnSpcReduction="20000"/>
          </a:bodyPr>
          <a:lstStyle/>
          <a:p>
            <a:r>
              <a:rPr lang="en-US" b="1" dirty="0" smtClean="0"/>
              <a:t>Modeling</a:t>
            </a:r>
          </a:p>
          <a:p>
            <a:pPr lvl="1">
              <a:spcBef>
                <a:spcPts val="0"/>
              </a:spcBef>
            </a:pPr>
            <a:r>
              <a:rPr lang="en-US" dirty="0" smtClean="0"/>
              <a:t>Create models</a:t>
            </a:r>
          </a:p>
          <a:p>
            <a:pPr lvl="1">
              <a:spcBef>
                <a:spcPts val="0"/>
              </a:spcBef>
            </a:pPr>
            <a:r>
              <a:rPr lang="en-US" dirty="0" smtClean="0"/>
              <a:t>Apply materials to models</a:t>
            </a:r>
          </a:p>
          <a:p>
            <a:pPr lvl="1">
              <a:spcBef>
                <a:spcPts val="0"/>
              </a:spcBef>
            </a:pPr>
            <a:r>
              <a:rPr lang="en-US" dirty="0" smtClean="0"/>
              <a:t>Place models around scene</a:t>
            </a:r>
          </a:p>
          <a:p>
            <a:pPr lvl="1">
              <a:spcBef>
                <a:spcPts val="0"/>
              </a:spcBef>
            </a:pPr>
            <a:r>
              <a:rPr lang="en-US" dirty="0" smtClean="0"/>
              <a:t>Place lights in scene </a:t>
            </a:r>
          </a:p>
          <a:p>
            <a:pPr lvl="1">
              <a:spcBef>
                <a:spcPts val="0"/>
              </a:spcBef>
            </a:pPr>
            <a:r>
              <a:rPr lang="en-US" dirty="0" smtClean="0"/>
              <a:t>Place the camera</a:t>
            </a:r>
          </a:p>
        </p:txBody>
      </p:sp>
      <p:sp>
        <p:nvSpPr>
          <p:cNvPr id="14354" name="Title 1"/>
          <p:cNvSpPr>
            <a:spLocks noGrp="1"/>
          </p:cNvSpPr>
          <p:nvPr>
            <p:ph type="title"/>
            <p:custDataLst>
              <p:tags r:id="rId3"/>
            </p:custDataLst>
          </p:nvPr>
        </p:nvSpPr>
        <p:spPr>
          <a:xfrm>
            <a:off x="406400" y="458095"/>
            <a:ext cx="8229600" cy="293786"/>
          </a:xfrm>
        </p:spPr>
        <p:txBody>
          <a:bodyPr>
            <a:normAutofit fontScale="90000"/>
          </a:bodyPr>
          <a:lstStyle/>
          <a:p>
            <a:r>
              <a:rPr lang="en-US" sz="2800" dirty="0" smtClean="0"/>
              <a:t>Modeling vs. Rendering</a:t>
            </a:r>
          </a:p>
        </p:txBody>
      </p:sp>
      <p:pic>
        <p:nvPicPr>
          <p:cNvPr id="10" name="Picture 9" descr="modelrendering_01.png"/>
          <p:cNvPicPr>
            <a:picLocks noChangeAspect="1"/>
          </p:cNvPicPr>
          <p:nvPr>
            <p:custDataLst>
              <p:tags r:id="rId4"/>
            </p:custDataLst>
          </p:nvPr>
        </p:nvPicPr>
        <p:blipFill>
          <a:blip r:embed="rId29" cstate="print">
            <a:extLst>
              <a:ext uri="{28A0092B-C50C-407E-A947-70E740481C1C}">
                <a14:useLocalDpi xmlns:a14="http://schemas.microsoft.com/office/drawing/2010/main" val="0"/>
              </a:ext>
            </a:extLst>
          </a:blip>
          <a:srcRect/>
          <a:stretch>
            <a:fillRect/>
          </a:stretch>
        </p:blipFill>
        <p:spPr bwMode="auto">
          <a:xfrm>
            <a:off x="2527348" y="2066330"/>
            <a:ext cx="2715984" cy="207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59" descr="modelrendering_01.png"/>
          <p:cNvPicPr>
            <a:picLocks noChangeAspect="1"/>
          </p:cNvPicPr>
          <p:nvPr>
            <p:custDataLst>
              <p:tags r:id="rId5"/>
            </p:custDataLst>
          </p:nvPr>
        </p:nvPicPr>
        <p:blipFill>
          <a:blip r:embed="rId30" cstate="print">
            <a:extLst>
              <a:ext uri="{28A0092B-C50C-407E-A947-70E740481C1C}">
                <a14:useLocalDpi xmlns:a14="http://schemas.microsoft.com/office/drawing/2010/main" val="0"/>
              </a:ext>
            </a:extLst>
          </a:blip>
          <a:srcRect/>
          <a:stretch>
            <a:fillRect/>
          </a:stretch>
        </p:blipFill>
        <p:spPr bwMode="auto">
          <a:xfrm>
            <a:off x="2552748" y="2077938"/>
            <a:ext cx="2690585" cy="2061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modelrendering_02.png"/>
          <p:cNvPicPr>
            <a:picLocks noChangeAspect="1"/>
          </p:cNvPicPr>
          <p:nvPr>
            <p:custDataLst>
              <p:tags r:id="rId6"/>
            </p:custDataLst>
          </p:nvPr>
        </p:nvPicPr>
        <p:blipFill>
          <a:blip r:embed="rId31" cstate="print">
            <a:extLst>
              <a:ext uri="{28A0092B-C50C-407E-A947-70E740481C1C}">
                <a14:useLocalDpi xmlns:a14="http://schemas.microsoft.com/office/drawing/2010/main" val="0"/>
              </a:ext>
            </a:extLst>
          </a:blip>
          <a:srcRect/>
          <a:stretch>
            <a:fillRect/>
          </a:stretch>
        </p:blipFill>
        <p:spPr bwMode="auto">
          <a:xfrm>
            <a:off x="2381301" y="2067223"/>
            <a:ext cx="2862032" cy="207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descr="modelrendering_03-2.png"/>
          <p:cNvPicPr>
            <a:picLocks noChangeAspect="1"/>
          </p:cNvPicPr>
          <p:nvPr>
            <p:custDataLst>
              <p:tags r:id="rId7"/>
            </p:custDataLst>
          </p:nvPr>
        </p:nvPicPr>
        <p:blipFill>
          <a:blip r:embed="rId32" cstate="print">
            <a:extLst>
              <a:ext uri="{28A0092B-C50C-407E-A947-70E740481C1C}">
                <a14:useLocalDpi xmlns:a14="http://schemas.microsoft.com/office/drawing/2010/main" val="0"/>
              </a:ext>
            </a:extLst>
          </a:blip>
          <a:srcRect/>
          <a:stretch>
            <a:fillRect/>
          </a:stretch>
        </p:blipFill>
        <p:spPr bwMode="auto">
          <a:xfrm>
            <a:off x="2370715" y="2061865"/>
            <a:ext cx="2872617" cy="2085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Straight Arrow Connector 17"/>
          <p:cNvCxnSpPr>
            <a:stCxn id="32" idx="0"/>
          </p:cNvCxnSpPr>
          <p:nvPr>
            <p:custDataLst>
              <p:tags r:id="rId8"/>
            </p:custDataLst>
          </p:nvPr>
        </p:nvCxnSpPr>
        <p:spPr>
          <a:xfrm flipH="1" flipV="1">
            <a:off x="4723075" y="3207782"/>
            <a:ext cx="2588052" cy="114299"/>
          </a:xfrm>
          <a:prstGeom prst="straightConnector1">
            <a:avLst/>
          </a:prstGeom>
          <a:ln w="38100">
            <a:solidFill>
              <a:schemeClr val="accent6"/>
            </a:solidFill>
            <a:tailEnd type="arrow"/>
          </a:ln>
        </p:spPr>
        <p:style>
          <a:lnRef idx="1">
            <a:schemeClr val="accent1"/>
          </a:lnRef>
          <a:fillRef idx="0">
            <a:schemeClr val="accent1"/>
          </a:fillRef>
          <a:effectRef idx="0">
            <a:schemeClr val="accent1"/>
          </a:effectRef>
          <a:fontRef idx="minor">
            <a:schemeClr val="tx1"/>
          </a:fontRef>
        </p:style>
      </p:cxnSp>
      <p:pic>
        <p:nvPicPr>
          <p:cNvPr id="20" name="Picture 19" descr="modelrendering_03.png"/>
          <p:cNvPicPr>
            <a:picLocks noChangeAspect="1"/>
          </p:cNvPicPr>
          <p:nvPr>
            <p:custDataLst>
              <p:tags r:id="rId9"/>
            </p:custDataLst>
          </p:nvPr>
        </p:nvPicPr>
        <p:blipFill>
          <a:blip r:embed="rId33" cstate="print">
            <a:extLst>
              <a:ext uri="{28A0092B-C50C-407E-A947-70E740481C1C}">
                <a14:useLocalDpi xmlns:a14="http://schemas.microsoft.com/office/drawing/2010/main" val="0"/>
              </a:ext>
            </a:extLst>
          </a:blip>
          <a:srcRect/>
          <a:stretch>
            <a:fillRect/>
          </a:stretch>
        </p:blipFill>
        <p:spPr bwMode="auto">
          <a:xfrm>
            <a:off x="2364365" y="2060079"/>
            <a:ext cx="2878967" cy="209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31"/>
          <p:cNvSpPr txBox="1">
            <a:spLocks noChangeArrowheads="1"/>
          </p:cNvSpPr>
          <p:nvPr>
            <p:custDataLst>
              <p:tags r:id="rId10"/>
            </p:custDataLst>
          </p:nvPr>
        </p:nvSpPr>
        <p:spPr bwMode="auto">
          <a:xfrm>
            <a:off x="6202152" y="3322081"/>
            <a:ext cx="22179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0"/>
              </a:spcBef>
              <a:spcAft>
                <a:spcPct val="0"/>
              </a:spcAft>
              <a:defRPr sz="1400" b="1">
                <a:solidFill>
                  <a:schemeClr val="tx1"/>
                </a:solidFill>
                <a:latin typeface="Verdana" pitchFamily="34" charset="0"/>
              </a:defRPr>
            </a:lvl6pPr>
            <a:lvl7pPr marL="2971800" indent="-228600" eaLnBrk="0" fontAlgn="base" hangingPunct="0">
              <a:spcBef>
                <a:spcPct val="0"/>
              </a:spcBef>
              <a:spcAft>
                <a:spcPct val="0"/>
              </a:spcAft>
              <a:defRPr sz="1400" b="1">
                <a:solidFill>
                  <a:schemeClr val="tx1"/>
                </a:solidFill>
                <a:latin typeface="Verdana" pitchFamily="34" charset="0"/>
              </a:defRPr>
            </a:lvl7pPr>
            <a:lvl8pPr marL="3429000" indent="-228600" eaLnBrk="0" fontAlgn="base" hangingPunct="0">
              <a:spcBef>
                <a:spcPct val="0"/>
              </a:spcBef>
              <a:spcAft>
                <a:spcPct val="0"/>
              </a:spcAft>
              <a:defRPr sz="1400" b="1">
                <a:solidFill>
                  <a:schemeClr val="tx1"/>
                </a:solidFill>
                <a:latin typeface="Verdana" pitchFamily="34" charset="0"/>
              </a:defRPr>
            </a:lvl8pPr>
            <a:lvl9pPr marL="3886200" indent="-228600" eaLnBrk="0" fontAlgn="base" hangingPunct="0">
              <a:spcBef>
                <a:spcPct val="0"/>
              </a:spcBef>
              <a:spcAft>
                <a:spcPct val="0"/>
              </a:spcAft>
              <a:defRPr sz="1400" b="1">
                <a:solidFill>
                  <a:schemeClr val="tx1"/>
                </a:solidFill>
                <a:latin typeface="Verdana" pitchFamily="34" charset="0"/>
              </a:defRPr>
            </a:lvl9pPr>
          </a:lstStyle>
          <a:p>
            <a:pPr eaLnBrk="1" hangingPunct="1"/>
            <a:r>
              <a:rPr lang="en-US" sz="1600" b="0" dirty="0" smtClean="0"/>
              <a:t>Directional Light</a:t>
            </a:r>
            <a:endParaRPr lang="en-US" sz="1600" b="0" dirty="0"/>
          </a:p>
        </p:txBody>
      </p:sp>
      <p:sp>
        <p:nvSpPr>
          <p:cNvPr id="34" name="TextBox 33"/>
          <p:cNvSpPr txBox="1">
            <a:spLocks noChangeArrowheads="1"/>
          </p:cNvSpPr>
          <p:nvPr>
            <p:custDataLst>
              <p:tags r:id="rId11"/>
            </p:custDataLst>
          </p:nvPr>
        </p:nvSpPr>
        <p:spPr bwMode="auto">
          <a:xfrm>
            <a:off x="711248" y="3564731"/>
            <a:ext cx="11529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0"/>
              </a:spcBef>
              <a:spcAft>
                <a:spcPct val="0"/>
              </a:spcAft>
              <a:defRPr sz="1400" b="1">
                <a:solidFill>
                  <a:schemeClr val="tx1"/>
                </a:solidFill>
                <a:latin typeface="Verdana" pitchFamily="34" charset="0"/>
              </a:defRPr>
            </a:lvl6pPr>
            <a:lvl7pPr marL="2971800" indent="-228600" eaLnBrk="0" fontAlgn="base" hangingPunct="0">
              <a:spcBef>
                <a:spcPct val="0"/>
              </a:spcBef>
              <a:spcAft>
                <a:spcPct val="0"/>
              </a:spcAft>
              <a:defRPr sz="1400" b="1">
                <a:solidFill>
                  <a:schemeClr val="tx1"/>
                </a:solidFill>
                <a:latin typeface="Verdana" pitchFamily="34" charset="0"/>
              </a:defRPr>
            </a:lvl7pPr>
            <a:lvl8pPr marL="3429000" indent="-228600" eaLnBrk="0" fontAlgn="base" hangingPunct="0">
              <a:spcBef>
                <a:spcPct val="0"/>
              </a:spcBef>
              <a:spcAft>
                <a:spcPct val="0"/>
              </a:spcAft>
              <a:defRPr sz="1400" b="1">
                <a:solidFill>
                  <a:schemeClr val="tx1"/>
                </a:solidFill>
                <a:latin typeface="Verdana" pitchFamily="34" charset="0"/>
              </a:defRPr>
            </a:lvl8pPr>
            <a:lvl9pPr marL="3886200" indent="-228600" eaLnBrk="0" fontAlgn="base" hangingPunct="0">
              <a:spcBef>
                <a:spcPct val="0"/>
              </a:spcBef>
              <a:spcAft>
                <a:spcPct val="0"/>
              </a:spcAft>
              <a:defRPr sz="1400" b="1">
                <a:solidFill>
                  <a:schemeClr val="tx1"/>
                </a:solidFill>
                <a:latin typeface="Verdana" pitchFamily="34" charset="0"/>
              </a:defRPr>
            </a:lvl9pPr>
          </a:lstStyle>
          <a:p>
            <a:pPr eaLnBrk="1" hangingPunct="1"/>
            <a:r>
              <a:rPr lang="en-US" sz="1600" b="0" dirty="0"/>
              <a:t>Ambient Light</a:t>
            </a:r>
          </a:p>
        </p:txBody>
      </p:sp>
      <p:sp>
        <p:nvSpPr>
          <p:cNvPr id="35" name="TextBox 34"/>
          <p:cNvSpPr txBox="1">
            <a:spLocks noChangeArrowheads="1"/>
          </p:cNvSpPr>
          <p:nvPr>
            <p:custDataLst>
              <p:tags r:id="rId12"/>
            </p:custDataLst>
          </p:nvPr>
        </p:nvSpPr>
        <p:spPr bwMode="auto">
          <a:xfrm>
            <a:off x="7495123" y="2257831"/>
            <a:ext cx="139487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0"/>
              </a:spcBef>
              <a:spcAft>
                <a:spcPct val="0"/>
              </a:spcAft>
              <a:defRPr sz="1400" b="1">
                <a:solidFill>
                  <a:schemeClr val="tx1"/>
                </a:solidFill>
                <a:latin typeface="Verdana" pitchFamily="34" charset="0"/>
              </a:defRPr>
            </a:lvl6pPr>
            <a:lvl7pPr marL="2971800" indent="-228600" eaLnBrk="0" fontAlgn="base" hangingPunct="0">
              <a:spcBef>
                <a:spcPct val="0"/>
              </a:spcBef>
              <a:spcAft>
                <a:spcPct val="0"/>
              </a:spcAft>
              <a:defRPr sz="1400" b="1">
                <a:solidFill>
                  <a:schemeClr val="tx1"/>
                </a:solidFill>
                <a:latin typeface="Verdana" pitchFamily="34" charset="0"/>
              </a:defRPr>
            </a:lvl7pPr>
            <a:lvl8pPr marL="3429000" indent="-228600" eaLnBrk="0" fontAlgn="base" hangingPunct="0">
              <a:spcBef>
                <a:spcPct val="0"/>
              </a:spcBef>
              <a:spcAft>
                <a:spcPct val="0"/>
              </a:spcAft>
              <a:defRPr sz="1400" b="1">
                <a:solidFill>
                  <a:schemeClr val="tx1"/>
                </a:solidFill>
                <a:latin typeface="Verdana" pitchFamily="34" charset="0"/>
              </a:defRPr>
            </a:lvl8pPr>
            <a:lvl9pPr marL="3886200" indent="-228600" eaLnBrk="0" fontAlgn="base" hangingPunct="0">
              <a:spcBef>
                <a:spcPct val="0"/>
              </a:spcBef>
              <a:spcAft>
                <a:spcPct val="0"/>
              </a:spcAft>
              <a:defRPr sz="1400" b="1">
                <a:solidFill>
                  <a:schemeClr val="tx1"/>
                </a:solidFill>
                <a:latin typeface="Verdana" pitchFamily="34" charset="0"/>
              </a:defRPr>
            </a:lvl9pPr>
          </a:lstStyle>
          <a:p>
            <a:pPr eaLnBrk="1" hangingPunct="1"/>
            <a:r>
              <a:rPr lang="en-US" sz="1600" b="0" dirty="0" smtClean="0"/>
              <a:t>Point Light</a:t>
            </a:r>
            <a:endParaRPr lang="en-US" sz="1600" b="0" dirty="0"/>
          </a:p>
        </p:txBody>
      </p:sp>
      <p:sp>
        <p:nvSpPr>
          <p:cNvPr id="37" name="TextBox 36"/>
          <p:cNvSpPr txBox="1">
            <a:spLocks noChangeArrowheads="1"/>
          </p:cNvSpPr>
          <p:nvPr>
            <p:custDataLst>
              <p:tags r:id="rId13"/>
            </p:custDataLst>
          </p:nvPr>
        </p:nvSpPr>
        <p:spPr bwMode="auto">
          <a:xfrm>
            <a:off x="990649" y="2798564"/>
            <a:ext cx="86369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0"/>
              </a:spcBef>
              <a:spcAft>
                <a:spcPct val="0"/>
              </a:spcAft>
              <a:defRPr sz="1400" b="1">
                <a:solidFill>
                  <a:schemeClr val="tx1"/>
                </a:solidFill>
                <a:latin typeface="Verdana" pitchFamily="34" charset="0"/>
              </a:defRPr>
            </a:lvl6pPr>
            <a:lvl7pPr marL="2971800" indent="-228600" eaLnBrk="0" fontAlgn="base" hangingPunct="0">
              <a:spcBef>
                <a:spcPct val="0"/>
              </a:spcBef>
              <a:spcAft>
                <a:spcPct val="0"/>
              </a:spcAft>
              <a:defRPr sz="1400" b="1">
                <a:solidFill>
                  <a:schemeClr val="tx1"/>
                </a:solidFill>
                <a:latin typeface="Verdana" pitchFamily="34" charset="0"/>
              </a:defRPr>
            </a:lvl7pPr>
            <a:lvl8pPr marL="3429000" indent="-228600" eaLnBrk="0" fontAlgn="base" hangingPunct="0">
              <a:spcBef>
                <a:spcPct val="0"/>
              </a:spcBef>
              <a:spcAft>
                <a:spcPct val="0"/>
              </a:spcAft>
              <a:defRPr sz="1400" b="1">
                <a:solidFill>
                  <a:schemeClr val="tx1"/>
                </a:solidFill>
                <a:latin typeface="Verdana" pitchFamily="34" charset="0"/>
              </a:defRPr>
            </a:lvl8pPr>
            <a:lvl9pPr marL="3886200" indent="-228600" eaLnBrk="0" fontAlgn="base" hangingPunct="0">
              <a:spcBef>
                <a:spcPct val="0"/>
              </a:spcBef>
              <a:spcAft>
                <a:spcPct val="0"/>
              </a:spcAft>
              <a:defRPr sz="1400" b="1">
                <a:solidFill>
                  <a:schemeClr val="tx1"/>
                </a:solidFill>
                <a:latin typeface="Verdana" pitchFamily="34" charset="0"/>
              </a:defRPr>
            </a:lvl9pPr>
          </a:lstStyle>
          <a:p>
            <a:pPr eaLnBrk="1" hangingPunct="1"/>
            <a:r>
              <a:rPr lang="en-US" sz="1600" b="0" dirty="0"/>
              <a:t>Spot Light</a:t>
            </a:r>
          </a:p>
        </p:txBody>
      </p:sp>
      <p:pic>
        <p:nvPicPr>
          <p:cNvPr id="7" name="Picture 6" descr="modelrendering_04.png"/>
          <p:cNvPicPr>
            <a:picLocks noChangeAspect="1"/>
          </p:cNvPicPr>
          <p:nvPr>
            <p:custDataLst>
              <p:tags r:id="rId14"/>
            </p:custDataLst>
          </p:nvPr>
        </p:nvPicPr>
        <p:blipFill>
          <a:blip r:embed="rId34" cstate="print">
            <a:extLst>
              <a:ext uri="{28A0092B-C50C-407E-A947-70E740481C1C}">
                <a14:useLocalDpi xmlns:a14="http://schemas.microsoft.com/office/drawing/2010/main" val="0"/>
              </a:ext>
            </a:extLst>
          </a:blip>
          <a:srcRect/>
          <a:stretch>
            <a:fillRect/>
          </a:stretch>
        </p:blipFill>
        <p:spPr bwMode="auto">
          <a:xfrm>
            <a:off x="2358015" y="2069901"/>
            <a:ext cx="2885317" cy="2069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ctangle 55"/>
          <p:cNvSpPr>
            <a:spLocks noChangeArrowheads="1"/>
          </p:cNvSpPr>
          <p:nvPr>
            <p:custDataLst>
              <p:tags r:id="rId15"/>
            </p:custDataLst>
          </p:nvPr>
        </p:nvSpPr>
        <p:spPr bwMode="auto">
          <a:xfrm>
            <a:off x="1801332" y="4467364"/>
            <a:ext cx="531709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r>
              <a:rPr lang="en-US" sz="1000" dirty="0"/>
              <a:t>CS128 lighting assignment by Patrick Doran, Spring 2009 </a:t>
            </a:r>
          </a:p>
        </p:txBody>
      </p:sp>
      <p:cxnSp>
        <p:nvCxnSpPr>
          <p:cNvPr id="45" name="Straight Arrow Connector 44"/>
          <p:cNvCxnSpPr>
            <a:stCxn id="35" idx="2"/>
          </p:cNvCxnSpPr>
          <p:nvPr>
            <p:custDataLst>
              <p:tags r:id="rId16"/>
            </p:custDataLst>
          </p:nvPr>
        </p:nvCxnSpPr>
        <p:spPr>
          <a:xfrm flipH="1">
            <a:off x="5137150" y="2596385"/>
            <a:ext cx="3055412" cy="134115"/>
          </a:xfrm>
          <a:prstGeom prst="straightConnector1">
            <a:avLst/>
          </a:prstGeom>
          <a:ln w="3810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32" idx="0"/>
          </p:cNvCxnSpPr>
          <p:nvPr>
            <p:custDataLst>
              <p:tags r:id="rId17"/>
            </p:custDataLst>
          </p:nvPr>
        </p:nvCxnSpPr>
        <p:spPr>
          <a:xfrm flipH="1" flipV="1">
            <a:off x="5080000" y="3241477"/>
            <a:ext cx="2231127" cy="80604"/>
          </a:xfrm>
          <a:prstGeom prst="straightConnector1">
            <a:avLst/>
          </a:prstGeom>
          <a:ln w="3810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37" idx="2"/>
          </p:cNvCxnSpPr>
          <p:nvPr>
            <p:custDataLst>
              <p:tags r:id="rId18"/>
            </p:custDataLst>
          </p:nvPr>
        </p:nvCxnSpPr>
        <p:spPr>
          <a:xfrm flipV="1">
            <a:off x="1422496" y="3134321"/>
            <a:ext cx="1390153" cy="249018"/>
          </a:xfrm>
          <a:prstGeom prst="straightConnector1">
            <a:avLst/>
          </a:prstGeom>
          <a:ln w="3810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34" idx="0"/>
          </p:cNvCxnSpPr>
          <p:nvPr>
            <p:custDataLst>
              <p:tags r:id="rId19"/>
            </p:custDataLst>
          </p:nvPr>
        </p:nvCxnSpPr>
        <p:spPr>
          <a:xfrm>
            <a:off x="1287717" y="3564731"/>
            <a:ext cx="3614483" cy="31700"/>
          </a:xfrm>
          <a:prstGeom prst="straightConnector1">
            <a:avLst/>
          </a:prstGeom>
          <a:ln w="38100">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24" name="Content Placeholder 2"/>
          <p:cNvSpPr txBox="1">
            <a:spLocks/>
          </p:cNvSpPr>
          <p:nvPr>
            <p:custDataLst>
              <p:tags r:id="rId20"/>
            </p:custDataLst>
          </p:nvPr>
        </p:nvSpPr>
        <p:spPr>
          <a:xfrm>
            <a:off x="3916723" y="652255"/>
            <a:ext cx="5736682" cy="1605576"/>
          </a:xfrm>
          <a:prstGeom prst="rect">
            <a:avLst/>
          </a:prstGeom>
        </p:spPr>
        <p:txBody>
          <a:bodyPr vert="horz">
            <a:noAutofit/>
          </a:bodyPr>
          <a:lstStyle>
            <a:lvl1pPr marL="274320" indent="-274320" algn="l" rtl="0" eaLnBrk="1" latinLnBrk="0" hangingPunct="1">
              <a:spcBef>
                <a:spcPts val="600"/>
              </a:spcBef>
              <a:buClr>
                <a:schemeClr val="accent1"/>
              </a:buClr>
              <a:buSzPct val="76000"/>
              <a:buFont typeface="Wingdings 3"/>
              <a:buChar char=""/>
              <a:defRPr kumimoji="0" sz="20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18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16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4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2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lvl="0" fontAlgn="auto">
              <a:spcAft>
                <a:spcPts val="0"/>
              </a:spcAft>
              <a:buClr>
                <a:srgbClr val="4F81BD"/>
              </a:buClr>
            </a:pPr>
            <a:r>
              <a:rPr lang="en-US" sz="1700" dirty="0">
                <a:solidFill>
                  <a:prstClr val="black"/>
                </a:solidFill>
              </a:rPr>
              <a:t>Rendering</a:t>
            </a:r>
          </a:p>
          <a:p>
            <a:pPr marL="274320" lvl="1" indent="0" fontAlgn="auto">
              <a:spcAft>
                <a:spcPts val="0"/>
              </a:spcAft>
              <a:buClr>
                <a:srgbClr val="C0504D"/>
              </a:buClr>
              <a:buNone/>
            </a:pPr>
            <a:r>
              <a:rPr lang="en-US" sz="1700" b="0" dirty="0">
                <a:solidFill>
                  <a:srgbClr val="1F497D"/>
                </a:solidFill>
              </a:rPr>
              <a:t>Take “picture” with camera</a:t>
            </a:r>
          </a:p>
          <a:p>
            <a:pPr lvl="0" fontAlgn="auto">
              <a:spcAft>
                <a:spcPts val="0"/>
              </a:spcAft>
              <a:buClr>
                <a:srgbClr val="4F81BD"/>
              </a:buClr>
            </a:pPr>
            <a:r>
              <a:rPr lang="en-US" sz="1700" b="0" dirty="0">
                <a:solidFill>
                  <a:prstClr val="black"/>
                </a:solidFill>
              </a:rPr>
              <a:t>Both can be done </a:t>
            </a:r>
            <a:r>
              <a:rPr lang="en-US" sz="1700" b="0" dirty="0" smtClean="0">
                <a:solidFill>
                  <a:prstClr val="black"/>
                </a:solidFill>
              </a:rPr>
              <a:t>with commercial </a:t>
            </a:r>
            <a:r>
              <a:rPr lang="en-US" sz="1700" b="0" dirty="0">
                <a:solidFill>
                  <a:prstClr val="black"/>
                </a:solidFill>
              </a:rPr>
              <a:t>software:</a:t>
            </a:r>
          </a:p>
          <a:p>
            <a:pPr marL="274320" lvl="1" indent="0" fontAlgn="auto">
              <a:spcAft>
                <a:spcPts val="0"/>
              </a:spcAft>
              <a:buClr>
                <a:srgbClr val="C0504D"/>
              </a:buClr>
              <a:buNone/>
            </a:pPr>
            <a:r>
              <a:rPr lang="en-US" sz="1700" b="0" dirty="0">
                <a:solidFill>
                  <a:srgbClr val="1F497D"/>
                </a:solidFill>
              </a:rPr>
              <a:t>Autodesk </a:t>
            </a:r>
            <a:r>
              <a:rPr lang="en-US" sz="1700" b="0" dirty="0" err="1">
                <a:solidFill>
                  <a:srgbClr val="1F497D"/>
                </a:solidFill>
              </a:rPr>
              <a:t>Maya</a:t>
            </a:r>
            <a:r>
              <a:rPr lang="en-US" sz="1700" b="0" baseline="30000" dirty="0" err="1">
                <a:solidFill>
                  <a:srgbClr val="1F497D"/>
                </a:solidFill>
              </a:rPr>
              <a:t>TM</a:t>
            </a:r>
            <a:r>
              <a:rPr lang="en-US" sz="1700" b="0" baseline="30000" dirty="0">
                <a:solidFill>
                  <a:srgbClr val="1F497D"/>
                </a:solidFill>
              </a:rPr>
              <a:t> </a:t>
            </a:r>
            <a:r>
              <a:rPr lang="en-US" sz="1700" b="0" dirty="0">
                <a:solidFill>
                  <a:srgbClr val="1F497D"/>
                </a:solidFill>
              </a:rPr>
              <a:t>,3D Studio </a:t>
            </a:r>
            <a:r>
              <a:rPr lang="en-US" sz="1700" b="0" dirty="0" err="1">
                <a:solidFill>
                  <a:srgbClr val="1F497D"/>
                </a:solidFill>
              </a:rPr>
              <a:t>Max</a:t>
            </a:r>
            <a:r>
              <a:rPr lang="en-US" sz="1700" b="0" baseline="30000" dirty="0" err="1">
                <a:solidFill>
                  <a:srgbClr val="1F497D"/>
                </a:solidFill>
              </a:rPr>
              <a:t>TM</a:t>
            </a:r>
            <a:r>
              <a:rPr lang="en-US" sz="1700" b="0" dirty="0">
                <a:solidFill>
                  <a:srgbClr val="1F497D"/>
                </a:solidFill>
              </a:rPr>
              <a:t>,  </a:t>
            </a:r>
            <a:r>
              <a:rPr lang="en-US" sz="1700" b="0" dirty="0" err="1">
                <a:solidFill>
                  <a:srgbClr val="1F497D"/>
                </a:solidFill>
              </a:rPr>
              <a:t>Blender</a:t>
            </a:r>
            <a:r>
              <a:rPr lang="en-US" sz="1700" b="0" baseline="30000" dirty="0" err="1">
                <a:solidFill>
                  <a:srgbClr val="1F497D"/>
                </a:solidFill>
              </a:rPr>
              <a:t>TM</a:t>
            </a:r>
            <a:r>
              <a:rPr lang="en-US" sz="1700" b="0" dirty="0">
                <a:solidFill>
                  <a:srgbClr val="1F497D"/>
                </a:solidFill>
              </a:rPr>
              <a:t>, etc.</a:t>
            </a:r>
          </a:p>
        </p:txBody>
      </p:sp>
      <p:cxnSp>
        <p:nvCxnSpPr>
          <p:cNvPr id="22" name="Straight Arrow Connector 21"/>
          <p:cNvCxnSpPr>
            <a:stCxn id="34" idx="0"/>
          </p:cNvCxnSpPr>
          <p:nvPr>
            <p:custDataLst>
              <p:tags r:id="rId21"/>
            </p:custDataLst>
          </p:nvPr>
        </p:nvCxnSpPr>
        <p:spPr>
          <a:xfrm flipV="1">
            <a:off x="1287717" y="3491358"/>
            <a:ext cx="1805340" cy="73373"/>
          </a:xfrm>
          <a:prstGeom prst="straightConnector1">
            <a:avLst/>
          </a:prstGeom>
          <a:ln w="3810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37" idx="2"/>
          </p:cNvCxnSpPr>
          <p:nvPr>
            <p:custDataLst>
              <p:tags r:id="rId22"/>
            </p:custDataLst>
          </p:nvPr>
        </p:nvCxnSpPr>
        <p:spPr>
          <a:xfrm flipV="1">
            <a:off x="1422496" y="2972693"/>
            <a:ext cx="1527438" cy="410646"/>
          </a:xfrm>
          <a:prstGeom prst="straightConnector1">
            <a:avLst/>
          </a:prstGeom>
          <a:ln w="38100">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28" name="Footer Placeholder 27"/>
          <p:cNvSpPr>
            <a:spLocks noGrp="1"/>
          </p:cNvSpPr>
          <p:nvPr>
            <p:ph type="ftr" sz="quarter" idx="3"/>
            <p:custDataLst>
              <p:tags r:id="rId23"/>
            </p:custDataLst>
          </p:nvPr>
        </p:nvSpPr>
        <p:spPr/>
        <p:txBody>
          <a:bodyPr/>
          <a:lstStyle/>
          <a:p>
            <a:r>
              <a:rPr lang="en-US" smtClean="0"/>
              <a:t>Introduction</a:t>
            </a:r>
            <a:endParaRPr lang="en-US"/>
          </a:p>
        </p:txBody>
      </p:sp>
      <p:sp>
        <p:nvSpPr>
          <p:cNvPr id="29" name="Slide Number Placeholder 28"/>
          <p:cNvSpPr>
            <a:spLocks noGrp="1"/>
          </p:cNvSpPr>
          <p:nvPr>
            <p:ph type="sldNum" sz="quarter" idx="4"/>
            <p:custDataLst>
              <p:tags r:id="rId24"/>
            </p:custDataLst>
          </p:nvPr>
        </p:nvSpPr>
        <p:spPr/>
        <p:txBody>
          <a:bodyPr/>
          <a:lstStyle/>
          <a:p>
            <a:fld id="{81D72C33-38EB-4BCF-BF0A-53BF0A995A29}" type="slidenum">
              <a:rPr lang="en-US" smtClean="0"/>
              <a:pPr/>
              <a:t>32</a:t>
            </a:fld>
            <a:endParaRPr lang="en-US"/>
          </a:p>
        </p:txBody>
      </p:sp>
      <p:cxnSp>
        <p:nvCxnSpPr>
          <p:cNvPr id="26" name="Straight Arrow Connector 25"/>
          <p:cNvCxnSpPr>
            <a:stCxn id="35" idx="2"/>
          </p:cNvCxnSpPr>
          <p:nvPr>
            <p:custDataLst>
              <p:tags r:id="rId25"/>
            </p:custDataLst>
          </p:nvPr>
        </p:nvCxnSpPr>
        <p:spPr>
          <a:xfrm flipH="1" flipV="1">
            <a:off x="3975652" y="2467681"/>
            <a:ext cx="4216910" cy="128704"/>
          </a:xfrm>
          <a:prstGeom prst="straightConnector1">
            <a:avLst/>
          </a:prstGeom>
          <a:ln w="38100">
            <a:solidFill>
              <a:schemeClr val="accent6"/>
            </a:solidFill>
            <a:tailEnd type="arrow"/>
          </a:ln>
        </p:spPr>
        <p:style>
          <a:lnRef idx="1">
            <a:schemeClr val="accent1"/>
          </a:lnRef>
          <a:fillRef idx="0">
            <a:schemeClr val="accent1"/>
          </a:fillRef>
          <a:effectRef idx="0">
            <a:schemeClr val="accent1"/>
          </a:effectRef>
          <a:fontRef idx="minor">
            <a:schemeClr val="tx1"/>
          </a:fontRef>
        </p:style>
      </p:cxnSp>
      <p:pic>
        <p:nvPicPr>
          <p:cNvPr id="8" name="Picture 7" descr="pdoran_lighting_final.tif"/>
          <p:cNvPicPr>
            <a:picLocks noChangeAspect="1"/>
          </p:cNvPicPr>
          <p:nvPr>
            <p:custDataLst>
              <p:tags r:id="rId26"/>
            </p:custDataLst>
          </p:nvPr>
        </p:nvPicPr>
        <p:blipFill>
          <a:blip r:embed="rId35" cstate="print">
            <a:extLst>
              <a:ext uri="{28A0092B-C50C-407E-A947-70E740481C1C}">
                <a14:useLocalDpi xmlns:a14="http://schemas.microsoft.com/office/drawing/2010/main" val="0"/>
              </a:ext>
            </a:extLst>
          </a:blip>
          <a:srcRect/>
          <a:stretch>
            <a:fillRect/>
          </a:stretch>
        </p:blipFill>
        <p:spPr bwMode="auto">
          <a:xfrm>
            <a:off x="2311449" y="2024360"/>
            <a:ext cx="2931883" cy="2434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4941909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60"/>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5"/>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par>
                                <p:cTn id="57" presetID="1" presetClass="exit" presetSubtype="0" fill="hold" nodeType="withEffect">
                                  <p:stCondLst>
                                    <p:cond delay="0"/>
                                  </p:stCondLst>
                                  <p:childTnLst>
                                    <p:set>
                                      <p:cBhvr>
                                        <p:cTn id="58" dur="1" fill="hold">
                                          <p:stCondLst>
                                            <p:cond delay="0"/>
                                          </p:stCondLst>
                                        </p:cTn>
                                        <p:tgtEl>
                                          <p:spTgt spid="19"/>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18"/>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22"/>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25"/>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26"/>
                                        </p:tgtEl>
                                        <p:attrNameLst>
                                          <p:attrName>style.visibility</p:attrName>
                                        </p:attrNameLst>
                                      </p:cBhvr>
                                      <p:to>
                                        <p:strVal val="hidden"/>
                                      </p:to>
                                    </p:set>
                                  </p:childTnLst>
                                </p:cTn>
                              </p:par>
                              <p:par>
                                <p:cTn id="67" presetID="1" presetClass="entr" presetSubtype="0" fill="hold" nodeType="with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7"/>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
                                            <p:txEl>
                                              <p:pRg st="5" end="5"/>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
                                        </p:tgtEl>
                                        <p:attrNameLst>
                                          <p:attrName>style.visibility</p:attrName>
                                        </p:attrNameLst>
                                      </p:cBhvr>
                                      <p:to>
                                        <p:strVal val="visible"/>
                                      </p:to>
                                    </p:set>
                                  </p:childTnLst>
                                </p:cTn>
                              </p:par>
                              <p:par>
                                <p:cTn id="81" presetID="1" presetClass="exit" presetSubtype="0" fill="hold" nodeType="withEffect">
                                  <p:stCondLst>
                                    <p:cond delay="0"/>
                                  </p:stCondLst>
                                  <p:childTnLst>
                                    <p:set>
                                      <p:cBhvr>
                                        <p:cTn id="82" dur="1" fill="hold">
                                          <p:stCondLst>
                                            <p:cond delay="0"/>
                                          </p:stCondLst>
                                        </p:cTn>
                                        <p:tgtEl>
                                          <p:spTgt spid="45"/>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49"/>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53"/>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57"/>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32"/>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34"/>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35"/>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37"/>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7"/>
                                        </p:tgtEl>
                                        <p:attrNameLst>
                                          <p:attrName>style.visibility</p:attrName>
                                        </p:attrNameLst>
                                      </p:cBhvr>
                                      <p:to>
                                        <p:strVal val="hidden"/>
                                      </p:to>
                                    </p:set>
                                  </p:childTnLst>
                                </p:cTn>
                              </p:par>
                              <p:par>
                                <p:cTn id="99" presetID="1" presetClass="entr" presetSubtype="0" fill="hold" grpId="0" nodeType="withEffect">
                                  <p:stCondLst>
                                    <p:cond delay="0"/>
                                  </p:stCondLst>
                                  <p:childTnLst>
                                    <p:set>
                                      <p:cBhvr>
                                        <p:cTn id="100" dur="1" fill="hold">
                                          <p:stCondLst>
                                            <p:cond delay="0"/>
                                          </p:stCondLst>
                                        </p:cTn>
                                        <p:tgtEl>
                                          <p:spTgt spid="56"/>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24">
                                            <p:txEl>
                                              <p:pRg st="0" end="0"/>
                                            </p:txEl>
                                          </p:spTgt>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8"/>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24">
                                            <p:txEl>
                                              <p:pRg st="2" end="2"/>
                                            </p:txEl>
                                          </p:spTgt>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2" grpId="0"/>
      <p:bldP spid="32" grpId="1"/>
      <p:bldP spid="34" grpId="0"/>
      <p:bldP spid="34" grpId="1"/>
      <p:bldP spid="35" grpId="0"/>
      <p:bldP spid="35" grpId="1"/>
      <p:bldP spid="37" grpId="0"/>
      <p:bldP spid="37" grpId="1"/>
      <p:bldP spid="56" grpId="0"/>
      <p:bldP spid="24"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3"/>
          <p:cNvSpPr>
            <a:spLocks noGrp="1" noChangeArrowheads="1"/>
          </p:cNvSpPr>
          <p:nvPr>
            <p:ph type="body" idx="1"/>
            <p:custDataLst>
              <p:tags r:id="rId2"/>
            </p:custDataLst>
          </p:nvPr>
        </p:nvSpPr>
        <p:spPr/>
        <p:txBody>
          <a:bodyPr>
            <a:normAutofit/>
          </a:bodyPr>
          <a:lstStyle/>
          <a:p>
            <a:r>
              <a:rPr lang="en-US" sz="1800" dirty="0" smtClean="0"/>
              <a:t>Divide and Conquer</a:t>
            </a:r>
          </a:p>
          <a:p>
            <a:r>
              <a:rPr lang="en-US" sz="1800" dirty="0" smtClean="0"/>
              <a:t>Hierarchy of geometrical components</a:t>
            </a:r>
          </a:p>
          <a:p>
            <a:r>
              <a:rPr lang="en-US" sz="1800" dirty="0" smtClean="0"/>
              <a:t>Reduction to primitives (e.g., spheres, cubes, etc.)</a:t>
            </a:r>
          </a:p>
          <a:p>
            <a:r>
              <a:rPr lang="en-US" sz="1800" dirty="0" smtClean="0"/>
              <a:t>Simple vs. not-so-simple elements (nail vs. screw)</a:t>
            </a:r>
          </a:p>
        </p:txBody>
      </p:sp>
      <p:sp>
        <p:nvSpPr>
          <p:cNvPr id="38914" name="Rectangle 2"/>
          <p:cNvSpPr>
            <a:spLocks noGrp="1" noChangeArrowheads="1"/>
          </p:cNvSpPr>
          <p:nvPr>
            <p:ph type="title"/>
            <p:custDataLst>
              <p:tags r:id="rId3"/>
            </p:custDataLst>
          </p:nvPr>
        </p:nvSpPr>
        <p:spPr/>
        <p:txBody>
          <a:bodyPr>
            <a:normAutofit fontScale="90000"/>
          </a:bodyPr>
          <a:lstStyle/>
          <a:p>
            <a:r>
              <a:rPr lang="en-US" smtClean="0"/>
              <a:t>Decomposition of a Geometric Model</a:t>
            </a:r>
          </a:p>
        </p:txBody>
      </p:sp>
      <p:sp>
        <p:nvSpPr>
          <p:cNvPr id="38916" name="Rectangle 8"/>
          <p:cNvSpPr>
            <a:spLocks noChangeArrowheads="1"/>
          </p:cNvSpPr>
          <p:nvPr>
            <p:custDataLst>
              <p:tags r:id="rId4"/>
            </p:custDataLst>
          </p:nvPr>
        </p:nvSpPr>
        <p:spPr bwMode="gray">
          <a:xfrm>
            <a:off x="6299200" y="3642420"/>
            <a:ext cx="1828800" cy="1714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b="0"/>
          </a:p>
        </p:txBody>
      </p:sp>
      <p:sp>
        <p:nvSpPr>
          <p:cNvPr id="82953" name="Rectangle 9"/>
          <p:cNvSpPr>
            <a:spLocks noChangeArrowheads="1"/>
          </p:cNvSpPr>
          <p:nvPr>
            <p:custDataLst>
              <p:tags r:id="rId5"/>
            </p:custDataLst>
          </p:nvPr>
        </p:nvSpPr>
        <p:spPr bwMode="gray">
          <a:xfrm>
            <a:off x="3251200" y="3685283"/>
            <a:ext cx="1828800" cy="1714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b="0"/>
          </a:p>
        </p:txBody>
      </p:sp>
      <p:sp>
        <p:nvSpPr>
          <p:cNvPr id="82954" name="Text Box 10"/>
          <p:cNvSpPr txBox="1">
            <a:spLocks noChangeArrowheads="1"/>
          </p:cNvSpPr>
          <p:nvPr>
            <p:custDataLst>
              <p:tags r:id="rId6"/>
            </p:custDataLst>
          </p:nvPr>
        </p:nvSpPr>
        <p:spPr bwMode="auto">
          <a:xfrm>
            <a:off x="812801" y="2694087"/>
            <a:ext cx="9749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0"/>
              </a:spcBef>
              <a:spcAft>
                <a:spcPct val="0"/>
              </a:spcAft>
              <a:defRPr sz="1400" b="1">
                <a:solidFill>
                  <a:schemeClr val="tx1"/>
                </a:solidFill>
                <a:latin typeface="Verdana" pitchFamily="34" charset="0"/>
              </a:defRPr>
            </a:lvl6pPr>
            <a:lvl7pPr marL="2971800" indent="-228600" eaLnBrk="0" fontAlgn="base" hangingPunct="0">
              <a:spcBef>
                <a:spcPct val="0"/>
              </a:spcBef>
              <a:spcAft>
                <a:spcPct val="0"/>
              </a:spcAft>
              <a:defRPr sz="1400" b="1">
                <a:solidFill>
                  <a:schemeClr val="tx1"/>
                </a:solidFill>
                <a:latin typeface="Verdana" pitchFamily="34" charset="0"/>
              </a:defRPr>
            </a:lvl7pPr>
            <a:lvl8pPr marL="3429000" indent="-228600" eaLnBrk="0" fontAlgn="base" hangingPunct="0">
              <a:spcBef>
                <a:spcPct val="0"/>
              </a:spcBef>
              <a:spcAft>
                <a:spcPct val="0"/>
              </a:spcAft>
              <a:defRPr sz="1400" b="1">
                <a:solidFill>
                  <a:schemeClr val="tx1"/>
                </a:solidFill>
                <a:latin typeface="Verdana" pitchFamily="34" charset="0"/>
              </a:defRPr>
            </a:lvl8pPr>
            <a:lvl9pPr marL="3886200" indent="-228600" eaLnBrk="0" fontAlgn="base" hangingPunct="0">
              <a:spcBef>
                <a:spcPct val="0"/>
              </a:spcBef>
              <a:spcAft>
                <a:spcPct val="0"/>
              </a:spcAft>
              <a:defRPr sz="1400" b="1">
                <a:solidFill>
                  <a:schemeClr val="tx1"/>
                </a:solidFill>
                <a:latin typeface="Verdana" pitchFamily="34" charset="0"/>
              </a:defRPr>
            </a:lvl9pPr>
          </a:lstStyle>
          <a:p>
            <a:pPr eaLnBrk="1" hangingPunct="1"/>
            <a:r>
              <a:rPr lang="en-US" sz="2400" b="0"/>
              <a:t>Head</a:t>
            </a:r>
          </a:p>
        </p:txBody>
      </p:sp>
      <p:sp>
        <p:nvSpPr>
          <p:cNvPr id="38919" name="Rectangle 11"/>
          <p:cNvSpPr>
            <a:spLocks noChangeArrowheads="1"/>
          </p:cNvSpPr>
          <p:nvPr>
            <p:custDataLst>
              <p:tags r:id="rId7"/>
            </p:custDataLst>
          </p:nvPr>
        </p:nvSpPr>
        <p:spPr bwMode="gray">
          <a:xfrm>
            <a:off x="6502400" y="3728145"/>
            <a:ext cx="1828800" cy="1714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b="0"/>
          </a:p>
        </p:txBody>
      </p:sp>
      <p:sp>
        <p:nvSpPr>
          <p:cNvPr id="82956" name="Text Box 12"/>
          <p:cNvSpPr txBox="1">
            <a:spLocks noChangeArrowheads="1"/>
          </p:cNvSpPr>
          <p:nvPr>
            <p:custDataLst>
              <p:tags r:id="rId8"/>
            </p:custDataLst>
          </p:nvPr>
        </p:nvSpPr>
        <p:spPr bwMode="auto">
          <a:xfrm>
            <a:off x="812801" y="3036987"/>
            <a:ext cx="1005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0"/>
              </a:spcBef>
              <a:spcAft>
                <a:spcPct val="0"/>
              </a:spcAft>
              <a:defRPr sz="1400" b="1">
                <a:solidFill>
                  <a:schemeClr val="tx1"/>
                </a:solidFill>
                <a:latin typeface="Verdana" pitchFamily="34" charset="0"/>
              </a:defRPr>
            </a:lvl6pPr>
            <a:lvl7pPr marL="2971800" indent="-228600" eaLnBrk="0" fontAlgn="base" hangingPunct="0">
              <a:spcBef>
                <a:spcPct val="0"/>
              </a:spcBef>
              <a:spcAft>
                <a:spcPct val="0"/>
              </a:spcAft>
              <a:defRPr sz="1400" b="1">
                <a:solidFill>
                  <a:schemeClr val="tx1"/>
                </a:solidFill>
                <a:latin typeface="Verdana" pitchFamily="34" charset="0"/>
              </a:defRPr>
            </a:lvl7pPr>
            <a:lvl8pPr marL="3429000" indent="-228600" eaLnBrk="0" fontAlgn="base" hangingPunct="0">
              <a:spcBef>
                <a:spcPct val="0"/>
              </a:spcBef>
              <a:spcAft>
                <a:spcPct val="0"/>
              </a:spcAft>
              <a:defRPr sz="1400" b="1">
                <a:solidFill>
                  <a:schemeClr val="tx1"/>
                </a:solidFill>
                <a:latin typeface="Verdana" pitchFamily="34" charset="0"/>
              </a:defRPr>
            </a:lvl8pPr>
            <a:lvl9pPr marL="3886200" indent="-228600" eaLnBrk="0" fontAlgn="base" hangingPunct="0">
              <a:spcBef>
                <a:spcPct val="0"/>
              </a:spcBef>
              <a:spcAft>
                <a:spcPct val="0"/>
              </a:spcAft>
              <a:defRPr sz="1400" b="1">
                <a:solidFill>
                  <a:schemeClr val="tx1"/>
                </a:solidFill>
                <a:latin typeface="Verdana" pitchFamily="34" charset="0"/>
              </a:defRPr>
            </a:lvl9pPr>
          </a:lstStyle>
          <a:p>
            <a:pPr eaLnBrk="1" hangingPunct="1"/>
            <a:r>
              <a:rPr lang="en-US" sz="2400" b="0"/>
              <a:t>Shaft</a:t>
            </a:r>
          </a:p>
        </p:txBody>
      </p:sp>
      <p:sp>
        <p:nvSpPr>
          <p:cNvPr id="82957" name="Text Box 13"/>
          <p:cNvSpPr txBox="1">
            <a:spLocks noChangeArrowheads="1"/>
          </p:cNvSpPr>
          <p:nvPr>
            <p:custDataLst>
              <p:tags r:id="rId9"/>
            </p:custDataLst>
          </p:nvPr>
        </p:nvSpPr>
        <p:spPr bwMode="auto">
          <a:xfrm>
            <a:off x="812800" y="3465612"/>
            <a:ext cx="9530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0"/>
              </a:spcBef>
              <a:spcAft>
                <a:spcPct val="0"/>
              </a:spcAft>
              <a:defRPr sz="1400" b="1">
                <a:solidFill>
                  <a:schemeClr val="tx1"/>
                </a:solidFill>
                <a:latin typeface="Verdana" pitchFamily="34" charset="0"/>
              </a:defRPr>
            </a:lvl6pPr>
            <a:lvl7pPr marL="2971800" indent="-228600" eaLnBrk="0" fontAlgn="base" hangingPunct="0">
              <a:spcBef>
                <a:spcPct val="0"/>
              </a:spcBef>
              <a:spcAft>
                <a:spcPct val="0"/>
              </a:spcAft>
              <a:defRPr sz="1400" b="1">
                <a:solidFill>
                  <a:schemeClr val="tx1"/>
                </a:solidFill>
                <a:latin typeface="Verdana" pitchFamily="34" charset="0"/>
              </a:defRPr>
            </a:lvl7pPr>
            <a:lvl8pPr marL="3429000" indent="-228600" eaLnBrk="0" fontAlgn="base" hangingPunct="0">
              <a:spcBef>
                <a:spcPct val="0"/>
              </a:spcBef>
              <a:spcAft>
                <a:spcPct val="0"/>
              </a:spcAft>
              <a:defRPr sz="1400" b="1">
                <a:solidFill>
                  <a:schemeClr val="tx1"/>
                </a:solidFill>
                <a:latin typeface="Verdana" pitchFamily="34" charset="0"/>
              </a:defRPr>
            </a:lvl8pPr>
            <a:lvl9pPr marL="3886200" indent="-228600" eaLnBrk="0" fontAlgn="base" hangingPunct="0">
              <a:spcBef>
                <a:spcPct val="0"/>
              </a:spcBef>
              <a:spcAft>
                <a:spcPct val="0"/>
              </a:spcAft>
              <a:defRPr sz="1400" b="1">
                <a:solidFill>
                  <a:schemeClr val="tx1"/>
                </a:solidFill>
                <a:latin typeface="Verdana" pitchFamily="34" charset="0"/>
              </a:defRPr>
            </a:lvl9pPr>
          </a:lstStyle>
          <a:p>
            <a:pPr eaLnBrk="1" hangingPunct="1"/>
            <a:r>
              <a:rPr lang="en-US" sz="2400" b="0"/>
              <a:t>Point</a:t>
            </a:r>
          </a:p>
        </p:txBody>
      </p:sp>
      <p:sp>
        <p:nvSpPr>
          <p:cNvPr id="82958" name="Text Box 14"/>
          <p:cNvSpPr txBox="1">
            <a:spLocks noChangeArrowheads="1"/>
          </p:cNvSpPr>
          <p:nvPr>
            <p:custDataLst>
              <p:tags r:id="rId10"/>
            </p:custDataLst>
          </p:nvPr>
        </p:nvSpPr>
        <p:spPr bwMode="auto">
          <a:xfrm>
            <a:off x="2161118" y="4026397"/>
            <a:ext cx="22881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0"/>
              </a:spcBef>
              <a:spcAft>
                <a:spcPct val="0"/>
              </a:spcAft>
              <a:defRPr sz="1400" b="1">
                <a:solidFill>
                  <a:schemeClr val="tx1"/>
                </a:solidFill>
                <a:latin typeface="Verdana" pitchFamily="34" charset="0"/>
              </a:defRPr>
            </a:lvl6pPr>
            <a:lvl7pPr marL="2971800" indent="-228600" eaLnBrk="0" fontAlgn="base" hangingPunct="0">
              <a:spcBef>
                <a:spcPct val="0"/>
              </a:spcBef>
              <a:spcAft>
                <a:spcPct val="0"/>
              </a:spcAft>
              <a:defRPr sz="1400" b="1">
                <a:solidFill>
                  <a:schemeClr val="tx1"/>
                </a:solidFill>
                <a:latin typeface="Verdana" pitchFamily="34" charset="0"/>
              </a:defRPr>
            </a:lvl7pPr>
            <a:lvl8pPr marL="3429000" indent="-228600" eaLnBrk="0" fontAlgn="base" hangingPunct="0">
              <a:spcBef>
                <a:spcPct val="0"/>
              </a:spcBef>
              <a:spcAft>
                <a:spcPct val="0"/>
              </a:spcAft>
              <a:defRPr sz="1400" b="1">
                <a:solidFill>
                  <a:schemeClr val="tx1"/>
                </a:solidFill>
                <a:latin typeface="Verdana" pitchFamily="34" charset="0"/>
              </a:defRPr>
            </a:lvl8pPr>
            <a:lvl9pPr marL="3886200" indent="-228600" eaLnBrk="0" fontAlgn="base" hangingPunct="0">
              <a:spcBef>
                <a:spcPct val="0"/>
              </a:spcBef>
              <a:spcAft>
                <a:spcPct val="0"/>
              </a:spcAft>
              <a:defRPr sz="1400" b="1">
                <a:solidFill>
                  <a:schemeClr val="tx1"/>
                </a:solidFill>
                <a:latin typeface="Verdana" pitchFamily="34" charset="0"/>
              </a:defRPr>
            </a:lvl9pPr>
          </a:lstStyle>
          <a:p>
            <a:pPr eaLnBrk="1" hangingPunct="1"/>
            <a:r>
              <a:rPr lang="en-US" sz="2000" b="0" u="sng"/>
              <a:t>composition</a:t>
            </a:r>
          </a:p>
        </p:txBody>
      </p:sp>
      <p:sp>
        <p:nvSpPr>
          <p:cNvPr id="82959" name="Text Box 15"/>
          <p:cNvSpPr txBox="1">
            <a:spLocks noChangeArrowheads="1"/>
          </p:cNvSpPr>
          <p:nvPr>
            <p:custDataLst>
              <p:tags r:id="rId11"/>
            </p:custDataLst>
          </p:nvPr>
        </p:nvSpPr>
        <p:spPr bwMode="gray">
          <a:xfrm>
            <a:off x="4866218" y="4019253"/>
            <a:ext cx="204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0"/>
              </a:spcBef>
              <a:spcAft>
                <a:spcPct val="0"/>
              </a:spcAft>
              <a:defRPr sz="1400" b="1">
                <a:solidFill>
                  <a:schemeClr val="tx1"/>
                </a:solidFill>
                <a:latin typeface="Verdana" pitchFamily="34" charset="0"/>
              </a:defRPr>
            </a:lvl6pPr>
            <a:lvl7pPr marL="2971800" indent="-228600" eaLnBrk="0" fontAlgn="base" hangingPunct="0">
              <a:spcBef>
                <a:spcPct val="0"/>
              </a:spcBef>
              <a:spcAft>
                <a:spcPct val="0"/>
              </a:spcAft>
              <a:defRPr sz="1400" b="1">
                <a:solidFill>
                  <a:schemeClr val="tx1"/>
                </a:solidFill>
                <a:latin typeface="Verdana" pitchFamily="34" charset="0"/>
              </a:defRPr>
            </a:lvl7pPr>
            <a:lvl8pPr marL="3429000" indent="-228600" eaLnBrk="0" fontAlgn="base" hangingPunct="0">
              <a:spcBef>
                <a:spcPct val="0"/>
              </a:spcBef>
              <a:spcAft>
                <a:spcPct val="0"/>
              </a:spcAft>
              <a:defRPr sz="1400" b="1">
                <a:solidFill>
                  <a:schemeClr val="tx1"/>
                </a:solidFill>
                <a:latin typeface="Verdana" pitchFamily="34" charset="0"/>
              </a:defRPr>
            </a:lvl8pPr>
            <a:lvl9pPr marL="3886200" indent="-228600" eaLnBrk="0" fontAlgn="base" hangingPunct="0">
              <a:spcBef>
                <a:spcPct val="0"/>
              </a:spcBef>
              <a:spcAft>
                <a:spcPct val="0"/>
              </a:spcAft>
              <a:defRPr sz="1400" b="1">
                <a:solidFill>
                  <a:schemeClr val="tx1"/>
                </a:solidFill>
                <a:latin typeface="Verdana" pitchFamily="34" charset="0"/>
              </a:defRPr>
            </a:lvl9pPr>
          </a:lstStyle>
          <a:p>
            <a:pPr eaLnBrk="1" hangingPunct="1"/>
            <a:r>
              <a:rPr lang="en-US" sz="2000" b="0" u="sng"/>
              <a:t>decomposition</a:t>
            </a:r>
          </a:p>
        </p:txBody>
      </p:sp>
      <p:grpSp>
        <p:nvGrpSpPr>
          <p:cNvPr id="2" name="Group 20"/>
          <p:cNvGrpSpPr>
            <a:grpSpLocks noChangeAspect="1"/>
          </p:cNvGrpSpPr>
          <p:nvPr>
            <p:custDataLst>
              <p:tags r:id="rId12"/>
            </p:custDataLst>
          </p:nvPr>
        </p:nvGrpSpPr>
        <p:grpSpPr bwMode="auto">
          <a:xfrm>
            <a:off x="3489325" y="3385245"/>
            <a:ext cx="144992" cy="257175"/>
            <a:chOff x="1152" y="4368"/>
            <a:chExt cx="288" cy="336"/>
          </a:xfrm>
        </p:grpSpPr>
        <p:sp>
          <p:nvSpPr>
            <p:cNvPr id="38935" name="AutoShape 18"/>
            <p:cNvSpPr>
              <a:spLocks noChangeAspect="1" noChangeArrowheads="1"/>
            </p:cNvSpPr>
            <p:nvPr/>
          </p:nvSpPr>
          <p:spPr bwMode="auto">
            <a:xfrm rot="10800000">
              <a:off x="1152" y="4416"/>
              <a:ext cx="288" cy="288"/>
            </a:xfrm>
            <a:prstGeom prst="triangle">
              <a:avLst>
                <a:gd name="adj" fmla="val 49995"/>
              </a:avLst>
            </a:prstGeom>
            <a:solidFill>
              <a:schemeClr val="bg1"/>
            </a:solidFill>
            <a:ln w="9525">
              <a:solidFill>
                <a:schemeClr val="tx1"/>
              </a:solidFill>
              <a:miter lim="800000"/>
              <a:headEnd/>
              <a:tailEnd/>
            </a:ln>
          </p:spPr>
          <p:txBody>
            <a:bodyPr wrap="none" anchor="ctr"/>
            <a:lstStyle/>
            <a:p>
              <a:endParaRPr lang="en-US" b="0"/>
            </a:p>
          </p:txBody>
        </p:sp>
        <p:sp>
          <p:nvSpPr>
            <p:cNvPr id="38936" name="Oval 16"/>
            <p:cNvSpPr>
              <a:spLocks noChangeAspect="1" noChangeArrowheads="1"/>
            </p:cNvSpPr>
            <p:nvPr/>
          </p:nvSpPr>
          <p:spPr bwMode="auto">
            <a:xfrm>
              <a:off x="1152" y="4368"/>
              <a:ext cx="288" cy="96"/>
            </a:xfrm>
            <a:prstGeom prst="ellipse">
              <a:avLst/>
            </a:prstGeom>
            <a:solidFill>
              <a:schemeClr val="bg1"/>
            </a:solidFill>
            <a:ln w="9525">
              <a:solidFill>
                <a:schemeClr val="tx1"/>
              </a:solidFill>
              <a:round/>
              <a:headEnd/>
              <a:tailEnd/>
            </a:ln>
          </p:spPr>
          <p:txBody>
            <a:bodyPr wrap="none" anchor="ctr"/>
            <a:lstStyle/>
            <a:p>
              <a:endParaRPr lang="en-US" b="0"/>
            </a:p>
          </p:txBody>
        </p:sp>
      </p:grpSp>
      <p:sp>
        <p:nvSpPr>
          <p:cNvPr id="82968" name="AutoShape 24"/>
          <p:cNvSpPr>
            <a:spLocks noChangeArrowheads="1"/>
          </p:cNvSpPr>
          <p:nvPr>
            <p:custDataLst>
              <p:tags r:id="rId13"/>
            </p:custDataLst>
          </p:nvPr>
        </p:nvSpPr>
        <p:spPr bwMode="auto">
          <a:xfrm rot="10800000">
            <a:off x="3155950" y="2699445"/>
            <a:ext cx="869950" cy="171450"/>
          </a:xfrm>
          <a:prstGeom prst="can">
            <a:avLst>
              <a:gd name="adj" fmla="val 50000"/>
            </a:avLst>
          </a:prstGeom>
          <a:solidFill>
            <a:schemeClr val="bg1"/>
          </a:solidFill>
          <a:ln w="9525">
            <a:solidFill>
              <a:schemeClr val="tx1"/>
            </a:solidFill>
            <a:round/>
            <a:headEnd/>
            <a:tailEnd/>
          </a:ln>
        </p:spPr>
        <p:txBody>
          <a:bodyPr wrap="none" anchor="ctr"/>
          <a:lstStyle/>
          <a:p>
            <a:endParaRPr lang="en-US" b="0"/>
          </a:p>
        </p:txBody>
      </p:sp>
      <p:sp>
        <p:nvSpPr>
          <p:cNvPr id="82973" name="AutoShape 29"/>
          <p:cNvSpPr>
            <a:spLocks noChangeArrowheads="1"/>
          </p:cNvSpPr>
          <p:nvPr>
            <p:custDataLst>
              <p:tags r:id="rId14"/>
            </p:custDataLst>
          </p:nvPr>
        </p:nvSpPr>
        <p:spPr bwMode="auto">
          <a:xfrm>
            <a:off x="3489325" y="2828032"/>
            <a:ext cx="144992" cy="642938"/>
          </a:xfrm>
          <a:prstGeom prst="roundRect">
            <a:avLst>
              <a:gd name="adj" fmla="val 50000"/>
            </a:avLst>
          </a:prstGeom>
          <a:solidFill>
            <a:schemeClr val="bg1"/>
          </a:solidFill>
          <a:ln w="9525">
            <a:solidFill>
              <a:schemeClr val="tx1"/>
            </a:solidFill>
            <a:round/>
            <a:headEnd/>
            <a:tailEnd/>
          </a:ln>
        </p:spPr>
        <p:txBody>
          <a:bodyPr wrap="none" anchor="ctr"/>
          <a:lstStyle/>
          <a:p>
            <a:endParaRPr lang="en-US" b="0"/>
          </a:p>
        </p:txBody>
      </p:sp>
      <p:sp>
        <p:nvSpPr>
          <p:cNvPr id="82979" name="AutoShape 35"/>
          <p:cNvSpPr>
            <a:spLocks noChangeArrowheads="1"/>
          </p:cNvSpPr>
          <p:nvPr>
            <p:custDataLst>
              <p:tags r:id="rId15"/>
            </p:custDataLst>
          </p:nvPr>
        </p:nvSpPr>
        <p:spPr bwMode="auto">
          <a:xfrm>
            <a:off x="6126692" y="2828032"/>
            <a:ext cx="144991" cy="642938"/>
          </a:xfrm>
          <a:prstGeom prst="roundRect">
            <a:avLst>
              <a:gd name="adj" fmla="val 50000"/>
            </a:avLst>
          </a:prstGeom>
          <a:solidFill>
            <a:schemeClr val="bg1"/>
          </a:solidFill>
          <a:ln w="9525">
            <a:solidFill>
              <a:schemeClr val="tx1"/>
            </a:solidFill>
            <a:round/>
            <a:headEnd/>
            <a:tailEnd/>
          </a:ln>
        </p:spPr>
        <p:txBody>
          <a:bodyPr wrap="none" anchor="ctr"/>
          <a:lstStyle/>
          <a:p>
            <a:endParaRPr lang="en-US" b="0"/>
          </a:p>
        </p:txBody>
      </p:sp>
      <p:grpSp>
        <p:nvGrpSpPr>
          <p:cNvPr id="3" name="Group 36"/>
          <p:cNvGrpSpPr>
            <a:grpSpLocks noChangeAspect="1"/>
          </p:cNvGrpSpPr>
          <p:nvPr>
            <p:custDataLst>
              <p:tags r:id="rId16"/>
            </p:custDataLst>
          </p:nvPr>
        </p:nvGrpSpPr>
        <p:grpSpPr bwMode="auto">
          <a:xfrm>
            <a:off x="6126692" y="3513833"/>
            <a:ext cx="144991" cy="257175"/>
            <a:chOff x="1152" y="4368"/>
            <a:chExt cx="288" cy="336"/>
          </a:xfrm>
        </p:grpSpPr>
        <p:sp>
          <p:nvSpPr>
            <p:cNvPr id="38933" name="AutoShape 37"/>
            <p:cNvSpPr>
              <a:spLocks noChangeAspect="1" noChangeArrowheads="1"/>
            </p:cNvSpPr>
            <p:nvPr/>
          </p:nvSpPr>
          <p:spPr bwMode="auto">
            <a:xfrm rot="10800000">
              <a:off x="1152" y="4416"/>
              <a:ext cx="288" cy="288"/>
            </a:xfrm>
            <a:prstGeom prst="triangle">
              <a:avLst>
                <a:gd name="adj" fmla="val 49995"/>
              </a:avLst>
            </a:prstGeom>
            <a:solidFill>
              <a:schemeClr val="bg1"/>
            </a:solidFill>
            <a:ln w="9525">
              <a:solidFill>
                <a:schemeClr val="tx1"/>
              </a:solidFill>
              <a:miter lim="800000"/>
              <a:headEnd/>
              <a:tailEnd/>
            </a:ln>
          </p:spPr>
          <p:txBody>
            <a:bodyPr wrap="none" anchor="ctr"/>
            <a:lstStyle/>
            <a:p>
              <a:endParaRPr lang="en-US" b="0"/>
            </a:p>
          </p:txBody>
        </p:sp>
        <p:sp>
          <p:nvSpPr>
            <p:cNvPr id="38934" name="Oval 38"/>
            <p:cNvSpPr>
              <a:spLocks noChangeAspect="1" noChangeArrowheads="1"/>
            </p:cNvSpPr>
            <p:nvPr/>
          </p:nvSpPr>
          <p:spPr bwMode="auto">
            <a:xfrm>
              <a:off x="1152" y="4368"/>
              <a:ext cx="288" cy="96"/>
            </a:xfrm>
            <a:prstGeom prst="ellipse">
              <a:avLst/>
            </a:prstGeom>
            <a:solidFill>
              <a:schemeClr val="bg1"/>
            </a:solidFill>
            <a:ln w="9525">
              <a:solidFill>
                <a:schemeClr val="tx1"/>
              </a:solidFill>
              <a:round/>
              <a:headEnd/>
              <a:tailEnd/>
            </a:ln>
          </p:spPr>
          <p:txBody>
            <a:bodyPr wrap="none" anchor="ctr"/>
            <a:lstStyle/>
            <a:p>
              <a:endParaRPr lang="en-US" b="0"/>
            </a:p>
          </p:txBody>
        </p:sp>
      </p:grpSp>
      <p:sp>
        <p:nvSpPr>
          <p:cNvPr id="82984" name="AutoShape 40"/>
          <p:cNvSpPr>
            <a:spLocks noChangeArrowheads="1"/>
          </p:cNvSpPr>
          <p:nvPr>
            <p:custDataLst>
              <p:tags r:id="rId17"/>
            </p:custDataLst>
          </p:nvPr>
        </p:nvSpPr>
        <p:spPr bwMode="auto">
          <a:xfrm rot="10800000">
            <a:off x="5772150" y="2656583"/>
            <a:ext cx="869950" cy="171450"/>
          </a:xfrm>
          <a:prstGeom prst="can">
            <a:avLst>
              <a:gd name="adj" fmla="val 50000"/>
            </a:avLst>
          </a:prstGeom>
          <a:solidFill>
            <a:schemeClr val="bg1"/>
          </a:solidFill>
          <a:ln w="9525">
            <a:solidFill>
              <a:schemeClr val="tx1"/>
            </a:solidFill>
            <a:round/>
            <a:headEnd/>
            <a:tailEnd/>
          </a:ln>
        </p:spPr>
        <p:txBody>
          <a:bodyPr wrap="none" anchor="ctr"/>
          <a:lstStyle/>
          <a:p>
            <a:endParaRPr lang="en-US" b="0"/>
          </a:p>
        </p:txBody>
      </p:sp>
      <p:sp>
        <p:nvSpPr>
          <p:cNvPr id="82985" name="Line 41"/>
          <p:cNvSpPr>
            <a:spLocks noChangeShapeType="1"/>
          </p:cNvSpPr>
          <p:nvPr>
            <p:custDataLst>
              <p:tags r:id="rId18"/>
            </p:custDataLst>
          </p:nvPr>
        </p:nvSpPr>
        <p:spPr bwMode="auto">
          <a:xfrm>
            <a:off x="2032000" y="2828033"/>
            <a:ext cx="812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986" name="Line 42"/>
          <p:cNvSpPr>
            <a:spLocks noChangeShapeType="1"/>
          </p:cNvSpPr>
          <p:nvPr>
            <p:custDataLst>
              <p:tags r:id="rId19"/>
            </p:custDataLst>
          </p:nvPr>
        </p:nvSpPr>
        <p:spPr bwMode="auto">
          <a:xfrm>
            <a:off x="2032000" y="3170933"/>
            <a:ext cx="132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987" name="Line 43"/>
          <p:cNvSpPr>
            <a:spLocks noChangeShapeType="1"/>
          </p:cNvSpPr>
          <p:nvPr>
            <p:custDataLst>
              <p:tags r:id="rId20"/>
            </p:custDataLst>
          </p:nvPr>
        </p:nvSpPr>
        <p:spPr bwMode="auto">
          <a:xfrm>
            <a:off x="2032000" y="3599557"/>
            <a:ext cx="1219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Footer Placeholder 5"/>
          <p:cNvSpPr>
            <a:spLocks noGrp="1"/>
          </p:cNvSpPr>
          <p:nvPr>
            <p:ph type="ftr" sz="quarter" idx="3"/>
            <p:custDataLst>
              <p:tags r:id="rId21"/>
            </p:custDataLst>
          </p:nvPr>
        </p:nvSpPr>
        <p:spPr/>
        <p:txBody>
          <a:bodyPr/>
          <a:lstStyle/>
          <a:p>
            <a:r>
              <a:rPr lang="en-US" smtClean="0"/>
              <a:t>Introduction</a:t>
            </a:r>
            <a:endParaRPr lang="en-US"/>
          </a:p>
        </p:txBody>
      </p:sp>
      <p:sp>
        <p:nvSpPr>
          <p:cNvPr id="7" name="Slide Number Placeholder 6"/>
          <p:cNvSpPr>
            <a:spLocks noGrp="1"/>
          </p:cNvSpPr>
          <p:nvPr>
            <p:ph type="sldNum" sz="quarter" idx="4"/>
            <p:custDataLst>
              <p:tags r:id="rId22"/>
            </p:custDataLst>
          </p:nvPr>
        </p:nvSpPr>
        <p:spPr/>
        <p:txBody>
          <a:bodyPr/>
          <a:lstStyle/>
          <a:p>
            <a:fld id="{81D72C33-38EB-4BCF-BF0A-53BF0A995A29}" type="slidenum">
              <a:rPr lang="en-US" smtClean="0"/>
              <a:pPr/>
              <a:t>33</a:t>
            </a:fld>
            <a:endParaRPr lang="en-US"/>
          </a:p>
        </p:txBody>
      </p:sp>
    </p:spTree>
    <p:custDataLst>
      <p:tags r:id="rId1"/>
    </p:custDataLst>
    <p:extLst>
      <p:ext uri="{BB962C8B-B14F-4D97-AF65-F5344CB8AC3E}">
        <p14:creationId xmlns:p14="http://schemas.microsoft.com/office/powerpoint/2010/main" val="42626997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294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2947">
                                            <p:txEl>
                                              <p:pRg st="1" end="1"/>
                                            </p:txEl>
                                          </p:spTgt>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82953"/>
                                        </p:tgtEl>
                                        <p:attrNameLst>
                                          <p:attrName>style.visibility</p:attrName>
                                        </p:attrNameLst>
                                      </p:cBhvr>
                                      <p:to>
                                        <p:strVal val="visible"/>
                                      </p:to>
                                    </p:set>
                                    <p:animEffect transition="in" filter="fade">
                                      <p:cBhvr>
                                        <p:cTn id="13" dur="500"/>
                                        <p:tgtEl>
                                          <p:spTgt spid="82953"/>
                                        </p:tgtEl>
                                      </p:cBhvr>
                                    </p:animEffect>
                                  </p:childTnLst>
                                </p:cTn>
                              </p:par>
                              <p:par>
                                <p:cTn id="14" presetID="10" presetClass="entr" presetSubtype="0" fill="hold" nodeType="withEffect">
                                  <p:stCondLst>
                                    <p:cond delay="0"/>
                                  </p:stCondLst>
                                  <p:childTnLst>
                                    <p:set>
                                      <p:cBhvr>
                                        <p:cTn id="15" dur="1" fill="hold">
                                          <p:stCondLst>
                                            <p:cond delay="0"/>
                                          </p:stCondLst>
                                        </p:cTn>
                                        <p:tgtEl>
                                          <p:spTgt spid="82954"/>
                                        </p:tgtEl>
                                        <p:attrNameLst>
                                          <p:attrName>style.visibility</p:attrName>
                                        </p:attrNameLst>
                                      </p:cBhvr>
                                      <p:to>
                                        <p:strVal val="visible"/>
                                      </p:to>
                                    </p:set>
                                    <p:animEffect transition="in" filter="fade">
                                      <p:cBhvr>
                                        <p:cTn id="16" dur="500"/>
                                        <p:tgtEl>
                                          <p:spTgt spid="82954"/>
                                        </p:tgtEl>
                                      </p:cBhvr>
                                    </p:animEffect>
                                  </p:childTnLst>
                                </p:cTn>
                              </p:par>
                              <p:par>
                                <p:cTn id="17" presetID="10" presetClass="entr" presetSubtype="0" fill="hold" nodeType="withEffect">
                                  <p:stCondLst>
                                    <p:cond delay="0"/>
                                  </p:stCondLst>
                                  <p:childTnLst>
                                    <p:set>
                                      <p:cBhvr>
                                        <p:cTn id="18" dur="1" fill="hold">
                                          <p:stCondLst>
                                            <p:cond delay="0"/>
                                          </p:stCondLst>
                                        </p:cTn>
                                        <p:tgtEl>
                                          <p:spTgt spid="82956"/>
                                        </p:tgtEl>
                                        <p:attrNameLst>
                                          <p:attrName>style.visibility</p:attrName>
                                        </p:attrNameLst>
                                      </p:cBhvr>
                                      <p:to>
                                        <p:strVal val="visible"/>
                                      </p:to>
                                    </p:set>
                                    <p:animEffect transition="in" filter="fade">
                                      <p:cBhvr>
                                        <p:cTn id="19" dur="500"/>
                                        <p:tgtEl>
                                          <p:spTgt spid="82956"/>
                                        </p:tgtEl>
                                      </p:cBhvr>
                                    </p:animEffect>
                                  </p:childTnLst>
                                </p:cTn>
                              </p:par>
                              <p:par>
                                <p:cTn id="20" presetID="10" presetClass="entr" presetSubtype="0" fill="hold" nodeType="withEffect">
                                  <p:stCondLst>
                                    <p:cond delay="0"/>
                                  </p:stCondLst>
                                  <p:childTnLst>
                                    <p:set>
                                      <p:cBhvr>
                                        <p:cTn id="21" dur="1" fill="hold">
                                          <p:stCondLst>
                                            <p:cond delay="0"/>
                                          </p:stCondLst>
                                        </p:cTn>
                                        <p:tgtEl>
                                          <p:spTgt spid="82957"/>
                                        </p:tgtEl>
                                        <p:attrNameLst>
                                          <p:attrName>style.visibility</p:attrName>
                                        </p:attrNameLst>
                                      </p:cBhvr>
                                      <p:to>
                                        <p:strVal val="visible"/>
                                      </p:to>
                                    </p:set>
                                    <p:animEffect transition="in" filter="fade">
                                      <p:cBhvr>
                                        <p:cTn id="22" dur="500"/>
                                        <p:tgtEl>
                                          <p:spTgt spid="82957"/>
                                        </p:tgtEl>
                                      </p:cBhvr>
                                    </p:animEffect>
                                  </p:childTnLst>
                                </p:cTn>
                              </p:par>
                              <p:par>
                                <p:cTn id="23" presetID="10" presetClass="entr" presetSubtype="0" fill="hold" nodeType="withEffect">
                                  <p:stCondLst>
                                    <p:cond delay="0"/>
                                  </p:stCondLst>
                                  <p:childTnLst>
                                    <p:set>
                                      <p:cBhvr>
                                        <p:cTn id="24" dur="1" fill="hold">
                                          <p:stCondLst>
                                            <p:cond delay="0"/>
                                          </p:stCondLst>
                                        </p:cTn>
                                        <p:tgtEl>
                                          <p:spTgt spid="82958"/>
                                        </p:tgtEl>
                                        <p:attrNameLst>
                                          <p:attrName>style.visibility</p:attrName>
                                        </p:attrNameLst>
                                      </p:cBhvr>
                                      <p:to>
                                        <p:strVal val="visible"/>
                                      </p:to>
                                    </p:set>
                                    <p:animEffect transition="in" filter="fade">
                                      <p:cBhvr>
                                        <p:cTn id="25" dur="500"/>
                                        <p:tgtEl>
                                          <p:spTgt spid="82958"/>
                                        </p:tgtEl>
                                      </p:cBhvr>
                                    </p:animEffect>
                                  </p:childTnLst>
                                </p:cTn>
                              </p:par>
                              <p:par>
                                <p:cTn id="26" presetID="10" presetClass="entr" presetSubtype="0"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2968"/>
                                        </p:tgtEl>
                                        <p:attrNameLst>
                                          <p:attrName>style.visibility</p:attrName>
                                        </p:attrNameLst>
                                      </p:cBhvr>
                                      <p:to>
                                        <p:strVal val="visible"/>
                                      </p:to>
                                    </p:set>
                                    <p:animEffect transition="in" filter="fade">
                                      <p:cBhvr>
                                        <p:cTn id="31" dur="500"/>
                                        <p:tgtEl>
                                          <p:spTgt spid="8296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2973"/>
                                        </p:tgtEl>
                                        <p:attrNameLst>
                                          <p:attrName>style.visibility</p:attrName>
                                        </p:attrNameLst>
                                      </p:cBhvr>
                                      <p:to>
                                        <p:strVal val="visible"/>
                                      </p:to>
                                    </p:set>
                                    <p:animEffect transition="in" filter="fade">
                                      <p:cBhvr>
                                        <p:cTn id="34" dur="500"/>
                                        <p:tgtEl>
                                          <p:spTgt spid="8297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2985"/>
                                        </p:tgtEl>
                                        <p:attrNameLst>
                                          <p:attrName>style.visibility</p:attrName>
                                        </p:attrNameLst>
                                      </p:cBhvr>
                                      <p:to>
                                        <p:strVal val="visible"/>
                                      </p:to>
                                    </p:set>
                                    <p:animEffect transition="in" filter="fade">
                                      <p:cBhvr>
                                        <p:cTn id="37" dur="500"/>
                                        <p:tgtEl>
                                          <p:spTgt spid="8298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2986"/>
                                        </p:tgtEl>
                                        <p:attrNameLst>
                                          <p:attrName>style.visibility</p:attrName>
                                        </p:attrNameLst>
                                      </p:cBhvr>
                                      <p:to>
                                        <p:strVal val="visible"/>
                                      </p:to>
                                    </p:set>
                                    <p:animEffect transition="in" filter="fade">
                                      <p:cBhvr>
                                        <p:cTn id="40" dur="500"/>
                                        <p:tgtEl>
                                          <p:spTgt spid="8298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2987"/>
                                        </p:tgtEl>
                                        <p:attrNameLst>
                                          <p:attrName>style.visibility</p:attrName>
                                        </p:attrNameLst>
                                      </p:cBhvr>
                                      <p:to>
                                        <p:strVal val="visible"/>
                                      </p:to>
                                    </p:set>
                                    <p:animEffect transition="in" filter="fade">
                                      <p:cBhvr>
                                        <p:cTn id="43" dur="500"/>
                                        <p:tgtEl>
                                          <p:spTgt spid="82987"/>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nodeType="clickEffect">
                                  <p:stCondLst>
                                    <p:cond delay="0"/>
                                  </p:stCondLst>
                                  <p:childTnLst>
                                    <p:set>
                                      <p:cBhvr>
                                        <p:cTn id="47" dur="1" fill="hold">
                                          <p:stCondLst>
                                            <p:cond delay="0"/>
                                          </p:stCondLst>
                                        </p:cTn>
                                        <p:tgtEl>
                                          <p:spTgt spid="82947">
                                            <p:txEl>
                                              <p:pRg st="2" end="2"/>
                                            </p:txEl>
                                          </p:spTgt>
                                        </p:tgtEl>
                                        <p:attrNameLst>
                                          <p:attrName>style.visibility</p:attrName>
                                        </p:attrNameLst>
                                      </p:cBhvr>
                                      <p:to>
                                        <p:strVal val="visible"/>
                                      </p:to>
                                    </p:set>
                                  </p:childTnLst>
                                </p:cTn>
                              </p:par>
                              <p:par>
                                <p:cTn id="48" presetID="10" presetClass="entr" presetSubtype="0" fill="hold" grpId="0" nodeType="withEffect">
                                  <p:stCondLst>
                                    <p:cond delay="0"/>
                                  </p:stCondLst>
                                  <p:childTnLst>
                                    <p:set>
                                      <p:cBhvr>
                                        <p:cTn id="49" dur="1" fill="hold">
                                          <p:stCondLst>
                                            <p:cond delay="0"/>
                                          </p:stCondLst>
                                        </p:cTn>
                                        <p:tgtEl>
                                          <p:spTgt spid="82984"/>
                                        </p:tgtEl>
                                        <p:attrNameLst>
                                          <p:attrName>style.visibility</p:attrName>
                                        </p:attrNameLst>
                                      </p:cBhvr>
                                      <p:to>
                                        <p:strVal val="visible"/>
                                      </p:to>
                                    </p:set>
                                    <p:animEffect transition="in" filter="fade">
                                      <p:cBhvr>
                                        <p:cTn id="50" dur="500"/>
                                        <p:tgtEl>
                                          <p:spTgt spid="8298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2979"/>
                                        </p:tgtEl>
                                        <p:attrNameLst>
                                          <p:attrName>style.visibility</p:attrName>
                                        </p:attrNameLst>
                                      </p:cBhvr>
                                      <p:to>
                                        <p:strVal val="visible"/>
                                      </p:to>
                                    </p:set>
                                    <p:animEffect transition="in" filter="fade">
                                      <p:cBhvr>
                                        <p:cTn id="53" dur="500"/>
                                        <p:tgtEl>
                                          <p:spTgt spid="82979"/>
                                        </p:tgtEl>
                                      </p:cBhvr>
                                    </p:animEffect>
                                  </p:childTnLst>
                                </p:cTn>
                              </p:par>
                              <p:par>
                                <p:cTn id="54" presetID="10" presetClass="entr" presetSubtype="0" fill="hold" nodeType="with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fade">
                                      <p:cBhvr>
                                        <p:cTn id="56" dur="500"/>
                                        <p:tgtEl>
                                          <p:spTgt spid="3"/>
                                        </p:tgtEl>
                                      </p:cBhvr>
                                    </p:animEffect>
                                  </p:childTnLst>
                                </p:cTn>
                              </p:par>
                              <p:par>
                                <p:cTn id="57" presetID="10" presetClass="entr" presetSubtype="0" fill="hold" nodeType="withEffect">
                                  <p:stCondLst>
                                    <p:cond delay="0"/>
                                  </p:stCondLst>
                                  <p:childTnLst>
                                    <p:set>
                                      <p:cBhvr>
                                        <p:cTn id="58" dur="1" fill="hold">
                                          <p:stCondLst>
                                            <p:cond delay="0"/>
                                          </p:stCondLst>
                                        </p:cTn>
                                        <p:tgtEl>
                                          <p:spTgt spid="82959"/>
                                        </p:tgtEl>
                                        <p:attrNameLst>
                                          <p:attrName>style.visibility</p:attrName>
                                        </p:attrNameLst>
                                      </p:cBhvr>
                                      <p:to>
                                        <p:strVal val="visible"/>
                                      </p:to>
                                    </p:set>
                                    <p:animEffect transition="in" filter="fade">
                                      <p:cBhvr>
                                        <p:cTn id="59" dur="500"/>
                                        <p:tgtEl>
                                          <p:spTgt spid="82959"/>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ntr" presetSubtype="0" fill="hold" nodeType="clickEffect">
                                  <p:stCondLst>
                                    <p:cond delay="0"/>
                                  </p:stCondLst>
                                  <p:childTnLst>
                                    <p:set>
                                      <p:cBhvr>
                                        <p:cTn id="63" dur="1" fill="hold">
                                          <p:stCondLst>
                                            <p:cond delay="0"/>
                                          </p:stCondLst>
                                        </p:cTn>
                                        <p:tgtEl>
                                          <p:spTgt spid="829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53" grpId="0" animBg="1"/>
      <p:bldP spid="82968" grpId="0" animBg="1"/>
      <p:bldP spid="82973" grpId="0" animBg="1"/>
      <p:bldP spid="82979" grpId="0" animBg="1"/>
      <p:bldP spid="82984" grpId="0" animBg="1"/>
      <p:bldP spid="82985" grpId="0" animBg="1"/>
      <p:bldP spid="82986" grpId="0" animBg="1"/>
      <p:bldP spid="8298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noChangeArrowheads="1"/>
          </p:cNvSpPr>
          <p:nvPr>
            <p:ph type="body" idx="1"/>
            <p:custDataLst>
              <p:tags r:id="rId2"/>
            </p:custDataLst>
          </p:nvPr>
        </p:nvSpPr>
        <p:spPr>
          <a:xfrm>
            <a:off x="457200" y="990600"/>
            <a:ext cx="8229600" cy="3489044"/>
          </a:xfrm>
        </p:spPr>
        <p:txBody>
          <a:bodyPr>
            <a:normAutofit fontScale="77500" lnSpcReduction="20000"/>
          </a:bodyPr>
          <a:lstStyle/>
          <a:p>
            <a:r>
              <a:rPr lang="en-US" sz="2200" dirty="0" smtClean="0"/>
              <a:t>Object to be modeled is (visually) analyzed, and then decomposed into collections of primitive shapes.</a:t>
            </a:r>
          </a:p>
          <a:p>
            <a:r>
              <a:rPr lang="en-US" sz="2200" dirty="0" smtClean="0"/>
              <a:t>Tree diagram provides visual method of expressing “composed of” relationships of model</a:t>
            </a:r>
          </a:p>
          <a:p>
            <a:endParaRPr lang="en-US" dirty="0" smtClean="0"/>
          </a:p>
          <a:p>
            <a:endParaRPr lang="en-US" dirty="0" smtClean="0"/>
          </a:p>
          <a:p>
            <a:endParaRPr lang="en-US" dirty="0" smtClean="0"/>
          </a:p>
          <a:p>
            <a:endParaRPr lang="en-US" dirty="0" smtClean="0"/>
          </a:p>
          <a:p>
            <a:endParaRPr lang="en-US" dirty="0" smtClean="0"/>
          </a:p>
          <a:p>
            <a:pPr marL="0" indent="0">
              <a:buNone/>
            </a:pPr>
            <a:endParaRPr lang="en-US" dirty="0" smtClean="0"/>
          </a:p>
          <a:p>
            <a:endParaRPr lang="en-US" dirty="0" smtClean="0"/>
          </a:p>
          <a:p>
            <a:r>
              <a:rPr lang="en-US" sz="2200" dirty="0" smtClean="0"/>
              <a:t>Such diagrams are part of 3D program interfaces (e.g., 3D Studio MAX, Maya)</a:t>
            </a:r>
          </a:p>
          <a:p>
            <a:r>
              <a:rPr lang="en-US" sz="2200" dirty="0" smtClean="0"/>
              <a:t>As a data structure to be rendered, it is called a </a:t>
            </a:r>
            <a:r>
              <a:rPr lang="en-US" sz="2200" b="1" dirty="0" smtClean="0">
                <a:solidFill>
                  <a:srgbClr val="FF0000"/>
                </a:solidFill>
              </a:rPr>
              <a:t>scenegraph</a:t>
            </a:r>
          </a:p>
        </p:txBody>
      </p:sp>
      <p:sp>
        <p:nvSpPr>
          <p:cNvPr id="39938" name="Rectangle 2"/>
          <p:cNvSpPr>
            <a:spLocks noGrp="1" noChangeArrowheads="1"/>
          </p:cNvSpPr>
          <p:nvPr>
            <p:ph type="title"/>
            <p:custDataLst>
              <p:tags r:id="rId3"/>
            </p:custDataLst>
          </p:nvPr>
        </p:nvSpPr>
        <p:spPr/>
        <p:txBody>
          <a:bodyPr>
            <a:normAutofit fontScale="90000"/>
          </a:bodyPr>
          <a:lstStyle/>
          <a:p>
            <a:r>
              <a:rPr lang="en-US" smtClean="0"/>
              <a:t>Hierarchical (Tree) Diagram of Nail</a:t>
            </a:r>
          </a:p>
        </p:txBody>
      </p:sp>
      <p:sp>
        <p:nvSpPr>
          <p:cNvPr id="23561" name="Text Box 9"/>
          <p:cNvSpPr txBox="1">
            <a:spLocks noChangeArrowheads="1"/>
          </p:cNvSpPr>
          <p:nvPr>
            <p:custDataLst>
              <p:tags r:id="rId4"/>
            </p:custDataLst>
          </p:nvPr>
        </p:nvSpPr>
        <p:spPr bwMode="auto">
          <a:xfrm>
            <a:off x="2643341" y="2062520"/>
            <a:ext cx="6078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0"/>
              </a:spcBef>
              <a:spcAft>
                <a:spcPct val="0"/>
              </a:spcAft>
              <a:defRPr sz="1400" b="1">
                <a:solidFill>
                  <a:schemeClr val="tx1"/>
                </a:solidFill>
                <a:latin typeface="Verdana" pitchFamily="34" charset="0"/>
              </a:defRPr>
            </a:lvl6pPr>
            <a:lvl7pPr marL="2971800" indent="-228600" eaLnBrk="0" fontAlgn="base" hangingPunct="0">
              <a:spcBef>
                <a:spcPct val="0"/>
              </a:spcBef>
              <a:spcAft>
                <a:spcPct val="0"/>
              </a:spcAft>
              <a:defRPr sz="1400" b="1">
                <a:solidFill>
                  <a:schemeClr val="tx1"/>
                </a:solidFill>
                <a:latin typeface="Verdana" pitchFamily="34" charset="0"/>
              </a:defRPr>
            </a:lvl7pPr>
            <a:lvl8pPr marL="3429000" indent="-228600" eaLnBrk="0" fontAlgn="base" hangingPunct="0">
              <a:spcBef>
                <a:spcPct val="0"/>
              </a:spcBef>
              <a:spcAft>
                <a:spcPct val="0"/>
              </a:spcAft>
              <a:defRPr sz="1400" b="1">
                <a:solidFill>
                  <a:schemeClr val="tx1"/>
                </a:solidFill>
                <a:latin typeface="Verdana" pitchFamily="34" charset="0"/>
              </a:defRPr>
            </a:lvl8pPr>
            <a:lvl9pPr marL="3886200" indent="-228600" eaLnBrk="0" fontAlgn="base" hangingPunct="0">
              <a:spcBef>
                <a:spcPct val="0"/>
              </a:spcBef>
              <a:spcAft>
                <a:spcPct val="0"/>
              </a:spcAft>
              <a:defRPr sz="1400" b="1">
                <a:solidFill>
                  <a:schemeClr val="tx1"/>
                </a:solidFill>
                <a:latin typeface="Verdana" pitchFamily="34" charset="0"/>
              </a:defRPr>
            </a:lvl9pPr>
          </a:lstStyle>
          <a:p>
            <a:pPr eaLnBrk="1" hangingPunct="1"/>
            <a:r>
              <a:rPr lang="en-US" sz="1800" dirty="0">
                <a:latin typeface="+mn-lt"/>
              </a:rPr>
              <a:t>Nail</a:t>
            </a:r>
          </a:p>
        </p:txBody>
      </p:sp>
      <p:sp>
        <p:nvSpPr>
          <p:cNvPr id="23562" name="Text Box 10"/>
          <p:cNvSpPr txBox="1">
            <a:spLocks noChangeArrowheads="1"/>
          </p:cNvSpPr>
          <p:nvPr>
            <p:custDataLst>
              <p:tags r:id="rId5"/>
            </p:custDataLst>
          </p:nvPr>
        </p:nvSpPr>
        <p:spPr bwMode="auto">
          <a:xfrm>
            <a:off x="1623180" y="2431852"/>
            <a:ext cx="124944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0"/>
              </a:spcBef>
              <a:spcAft>
                <a:spcPct val="0"/>
              </a:spcAft>
              <a:defRPr sz="1400" b="1">
                <a:solidFill>
                  <a:schemeClr val="tx1"/>
                </a:solidFill>
                <a:latin typeface="Verdana" pitchFamily="34" charset="0"/>
              </a:defRPr>
            </a:lvl6pPr>
            <a:lvl7pPr marL="2971800" indent="-228600" eaLnBrk="0" fontAlgn="base" hangingPunct="0">
              <a:spcBef>
                <a:spcPct val="0"/>
              </a:spcBef>
              <a:spcAft>
                <a:spcPct val="0"/>
              </a:spcAft>
              <a:defRPr sz="1400" b="1">
                <a:solidFill>
                  <a:schemeClr val="tx1"/>
                </a:solidFill>
                <a:latin typeface="Verdana" pitchFamily="34" charset="0"/>
              </a:defRPr>
            </a:lvl7pPr>
            <a:lvl8pPr marL="3429000" indent="-228600" eaLnBrk="0" fontAlgn="base" hangingPunct="0">
              <a:spcBef>
                <a:spcPct val="0"/>
              </a:spcBef>
              <a:spcAft>
                <a:spcPct val="0"/>
              </a:spcAft>
              <a:defRPr sz="1400" b="1">
                <a:solidFill>
                  <a:schemeClr val="tx1"/>
                </a:solidFill>
                <a:latin typeface="Verdana" pitchFamily="34" charset="0"/>
              </a:defRPr>
            </a:lvl8pPr>
            <a:lvl9pPr marL="3886200" indent="-228600" eaLnBrk="0" fontAlgn="base" hangingPunct="0">
              <a:spcBef>
                <a:spcPct val="0"/>
              </a:spcBef>
              <a:spcAft>
                <a:spcPct val="0"/>
              </a:spcAft>
              <a:defRPr sz="1400" b="1">
                <a:solidFill>
                  <a:schemeClr val="tx1"/>
                </a:solidFill>
                <a:latin typeface="Verdana" pitchFamily="34" charset="0"/>
              </a:defRPr>
            </a:lvl9pPr>
          </a:lstStyle>
          <a:p>
            <a:pPr algn="ctr" eaLnBrk="1" hangingPunct="1"/>
            <a:r>
              <a:rPr lang="en-US" sz="1800" dirty="0">
                <a:latin typeface="+mn-lt"/>
              </a:rPr>
              <a:t>Head</a:t>
            </a:r>
          </a:p>
          <a:p>
            <a:pPr algn="ctr" eaLnBrk="1" hangingPunct="1"/>
            <a:r>
              <a:rPr lang="en-US" sz="1800" dirty="0">
                <a:latin typeface="+mn-lt"/>
              </a:rPr>
              <a:t>(cylinder)</a:t>
            </a:r>
          </a:p>
        </p:txBody>
      </p:sp>
      <p:sp>
        <p:nvSpPr>
          <p:cNvPr id="23563" name="Text Box 11"/>
          <p:cNvSpPr txBox="1">
            <a:spLocks noChangeArrowheads="1"/>
          </p:cNvSpPr>
          <p:nvPr>
            <p:custDataLst>
              <p:tags r:id="rId6"/>
            </p:custDataLst>
          </p:nvPr>
        </p:nvSpPr>
        <p:spPr bwMode="auto">
          <a:xfrm>
            <a:off x="3174093" y="2385685"/>
            <a:ext cx="7203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0"/>
              </a:spcBef>
              <a:spcAft>
                <a:spcPct val="0"/>
              </a:spcAft>
              <a:defRPr sz="1400" b="1">
                <a:solidFill>
                  <a:schemeClr val="tx1"/>
                </a:solidFill>
                <a:latin typeface="Verdana" pitchFamily="34" charset="0"/>
              </a:defRPr>
            </a:lvl6pPr>
            <a:lvl7pPr marL="2971800" indent="-228600" eaLnBrk="0" fontAlgn="base" hangingPunct="0">
              <a:spcBef>
                <a:spcPct val="0"/>
              </a:spcBef>
              <a:spcAft>
                <a:spcPct val="0"/>
              </a:spcAft>
              <a:defRPr sz="1400" b="1">
                <a:solidFill>
                  <a:schemeClr val="tx1"/>
                </a:solidFill>
                <a:latin typeface="Verdana" pitchFamily="34" charset="0"/>
              </a:defRPr>
            </a:lvl7pPr>
            <a:lvl8pPr marL="3429000" indent="-228600" eaLnBrk="0" fontAlgn="base" hangingPunct="0">
              <a:spcBef>
                <a:spcPct val="0"/>
              </a:spcBef>
              <a:spcAft>
                <a:spcPct val="0"/>
              </a:spcAft>
              <a:defRPr sz="1400" b="1">
                <a:solidFill>
                  <a:schemeClr val="tx1"/>
                </a:solidFill>
                <a:latin typeface="Verdana" pitchFamily="34" charset="0"/>
              </a:defRPr>
            </a:lvl8pPr>
            <a:lvl9pPr marL="3886200" indent="-228600" eaLnBrk="0" fontAlgn="base" hangingPunct="0">
              <a:spcBef>
                <a:spcPct val="0"/>
              </a:spcBef>
              <a:spcAft>
                <a:spcPct val="0"/>
              </a:spcAft>
              <a:defRPr sz="1400" b="1">
                <a:solidFill>
                  <a:schemeClr val="tx1"/>
                </a:solidFill>
                <a:latin typeface="Verdana" pitchFamily="34" charset="0"/>
              </a:defRPr>
            </a:lvl9pPr>
          </a:lstStyle>
          <a:p>
            <a:pPr eaLnBrk="1" hangingPunct="1"/>
            <a:r>
              <a:rPr lang="en-US" sz="1800" dirty="0">
                <a:latin typeface="+mn-lt"/>
              </a:rPr>
              <a:t>Body</a:t>
            </a:r>
          </a:p>
        </p:txBody>
      </p:sp>
      <p:sp>
        <p:nvSpPr>
          <p:cNvPr id="23564" name="Text Box 12"/>
          <p:cNvSpPr txBox="1">
            <a:spLocks noChangeArrowheads="1"/>
          </p:cNvSpPr>
          <p:nvPr>
            <p:custDataLst>
              <p:tags r:id="rId7"/>
            </p:custDataLst>
          </p:nvPr>
        </p:nvSpPr>
        <p:spPr bwMode="auto">
          <a:xfrm>
            <a:off x="6502401" y="2017160"/>
            <a:ext cx="11794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0"/>
              </a:spcBef>
              <a:spcAft>
                <a:spcPct val="0"/>
              </a:spcAft>
              <a:defRPr sz="1400" b="1">
                <a:solidFill>
                  <a:schemeClr val="tx1"/>
                </a:solidFill>
                <a:latin typeface="Verdana" pitchFamily="34" charset="0"/>
              </a:defRPr>
            </a:lvl6pPr>
            <a:lvl7pPr marL="2971800" indent="-228600" eaLnBrk="0" fontAlgn="base" hangingPunct="0">
              <a:spcBef>
                <a:spcPct val="0"/>
              </a:spcBef>
              <a:spcAft>
                <a:spcPct val="0"/>
              </a:spcAft>
              <a:defRPr sz="1400" b="1">
                <a:solidFill>
                  <a:schemeClr val="tx1"/>
                </a:solidFill>
                <a:latin typeface="Verdana" pitchFamily="34" charset="0"/>
              </a:defRPr>
            </a:lvl7pPr>
            <a:lvl8pPr marL="3429000" indent="-228600" eaLnBrk="0" fontAlgn="base" hangingPunct="0">
              <a:spcBef>
                <a:spcPct val="0"/>
              </a:spcBef>
              <a:spcAft>
                <a:spcPct val="0"/>
              </a:spcAft>
              <a:defRPr sz="1400" b="1">
                <a:solidFill>
                  <a:schemeClr val="tx1"/>
                </a:solidFill>
                <a:latin typeface="Verdana" pitchFamily="34" charset="0"/>
              </a:defRPr>
            </a:lvl8pPr>
            <a:lvl9pPr marL="3886200" indent="-228600" eaLnBrk="0" fontAlgn="base" hangingPunct="0">
              <a:spcBef>
                <a:spcPct val="0"/>
              </a:spcBef>
              <a:spcAft>
                <a:spcPct val="0"/>
              </a:spcAft>
              <a:defRPr sz="1400" b="1">
                <a:solidFill>
                  <a:schemeClr val="tx1"/>
                </a:solidFill>
                <a:latin typeface="Verdana" pitchFamily="34" charset="0"/>
              </a:defRPr>
            </a:lvl9pPr>
          </a:lstStyle>
          <a:p>
            <a:pPr eaLnBrk="1" hangingPunct="1"/>
            <a:r>
              <a:rPr lang="en-US" sz="1800" i="1" dirty="0">
                <a:latin typeface="+mn-lt"/>
              </a:rPr>
              <a:t>root node</a:t>
            </a:r>
          </a:p>
        </p:txBody>
      </p:sp>
      <p:sp>
        <p:nvSpPr>
          <p:cNvPr id="23565" name="Text Box 13"/>
          <p:cNvSpPr txBox="1">
            <a:spLocks noChangeArrowheads="1"/>
          </p:cNvSpPr>
          <p:nvPr>
            <p:custDataLst>
              <p:tags r:id="rId8"/>
            </p:custDataLst>
          </p:nvPr>
        </p:nvSpPr>
        <p:spPr bwMode="auto">
          <a:xfrm>
            <a:off x="6502401" y="2912724"/>
            <a:ext cx="12332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0"/>
              </a:spcBef>
              <a:spcAft>
                <a:spcPct val="0"/>
              </a:spcAft>
              <a:defRPr sz="1400" b="1">
                <a:solidFill>
                  <a:schemeClr val="tx1"/>
                </a:solidFill>
                <a:latin typeface="Verdana" pitchFamily="34" charset="0"/>
              </a:defRPr>
            </a:lvl6pPr>
            <a:lvl7pPr marL="2971800" indent="-228600" eaLnBrk="0" fontAlgn="base" hangingPunct="0">
              <a:spcBef>
                <a:spcPct val="0"/>
              </a:spcBef>
              <a:spcAft>
                <a:spcPct val="0"/>
              </a:spcAft>
              <a:defRPr sz="1400" b="1">
                <a:solidFill>
                  <a:schemeClr val="tx1"/>
                </a:solidFill>
                <a:latin typeface="Verdana" pitchFamily="34" charset="0"/>
              </a:defRPr>
            </a:lvl7pPr>
            <a:lvl8pPr marL="3429000" indent="-228600" eaLnBrk="0" fontAlgn="base" hangingPunct="0">
              <a:spcBef>
                <a:spcPct val="0"/>
              </a:spcBef>
              <a:spcAft>
                <a:spcPct val="0"/>
              </a:spcAft>
              <a:defRPr sz="1400" b="1">
                <a:solidFill>
                  <a:schemeClr val="tx1"/>
                </a:solidFill>
                <a:latin typeface="Verdana" pitchFamily="34" charset="0"/>
              </a:defRPr>
            </a:lvl8pPr>
            <a:lvl9pPr marL="3886200" indent="-228600" eaLnBrk="0" fontAlgn="base" hangingPunct="0">
              <a:spcBef>
                <a:spcPct val="0"/>
              </a:spcBef>
              <a:spcAft>
                <a:spcPct val="0"/>
              </a:spcAft>
              <a:defRPr sz="1400" b="1">
                <a:solidFill>
                  <a:schemeClr val="tx1"/>
                </a:solidFill>
                <a:latin typeface="Verdana" pitchFamily="34" charset="0"/>
              </a:defRPr>
            </a:lvl9pPr>
          </a:lstStyle>
          <a:p>
            <a:pPr eaLnBrk="1" hangingPunct="1"/>
            <a:r>
              <a:rPr lang="en-US" sz="1800" i="1" dirty="0">
                <a:latin typeface="+mn-lt"/>
              </a:rPr>
              <a:t>leaf nodes</a:t>
            </a:r>
          </a:p>
        </p:txBody>
      </p:sp>
      <p:sp>
        <p:nvSpPr>
          <p:cNvPr id="23566" name="Text Box 14"/>
          <p:cNvSpPr txBox="1">
            <a:spLocks noChangeArrowheads="1"/>
          </p:cNvSpPr>
          <p:nvPr>
            <p:custDataLst>
              <p:tags r:id="rId9"/>
            </p:custDataLst>
          </p:nvPr>
        </p:nvSpPr>
        <p:spPr bwMode="auto">
          <a:xfrm>
            <a:off x="2423277" y="2897684"/>
            <a:ext cx="124944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0"/>
              </a:spcBef>
              <a:spcAft>
                <a:spcPct val="0"/>
              </a:spcAft>
              <a:defRPr sz="1400" b="1">
                <a:solidFill>
                  <a:schemeClr val="tx1"/>
                </a:solidFill>
                <a:latin typeface="Verdana" pitchFamily="34" charset="0"/>
              </a:defRPr>
            </a:lvl6pPr>
            <a:lvl7pPr marL="2971800" indent="-228600" eaLnBrk="0" fontAlgn="base" hangingPunct="0">
              <a:spcBef>
                <a:spcPct val="0"/>
              </a:spcBef>
              <a:spcAft>
                <a:spcPct val="0"/>
              </a:spcAft>
              <a:defRPr sz="1400" b="1">
                <a:solidFill>
                  <a:schemeClr val="tx1"/>
                </a:solidFill>
                <a:latin typeface="Verdana" pitchFamily="34" charset="0"/>
              </a:defRPr>
            </a:lvl7pPr>
            <a:lvl8pPr marL="3429000" indent="-228600" eaLnBrk="0" fontAlgn="base" hangingPunct="0">
              <a:spcBef>
                <a:spcPct val="0"/>
              </a:spcBef>
              <a:spcAft>
                <a:spcPct val="0"/>
              </a:spcAft>
              <a:defRPr sz="1400" b="1">
                <a:solidFill>
                  <a:schemeClr val="tx1"/>
                </a:solidFill>
                <a:latin typeface="Verdana" pitchFamily="34" charset="0"/>
              </a:defRPr>
            </a:lvl8pPr>
            <a:lvl9pPr marL="3886200" indent="-228600" eaLnBrk="0" fontAlgn="base" hangingPunct="0">
              <a:spcBef>
                <a:spcPct val="0"/>
              </a:spcBef>
              <a:spcAft>
                <a:spcPct val="0"/>
              </a:spcAft>
              <a:defRPr sz="1400" b="1">
                <a:solidFill>
                  <a:schemeClr val="tx1"/>
                </a:solidFill>
                <a:latin typeface="Verdana" pitchFamily="34" charset="0"/>
              </a:defRPr>
            </a:lvl9pPr>
          </a:lstStyle>
          <a:p>
            <a:pPr algn="ctr" eaLnBrk="1" hangingPunct="1"/>
            <a:r>
              <a:rPr lang="en-US" sz="1800" dirty="0">
                <a:latin typeface="+mn-lt"/>
              </a:rPr>
              <a:t>Shaft</a:t>
            </a:r>
          </a:p>
          <a:p>
            <a:pPr algn="ctr" eaLnBrk="1" hangingPunct="1"/>
            <a:r>
              <a:rPr lang="en-US" sz="1800" dirty="0">
                <a:latin typeface="+mn-lt"/>
              </a:rPr>
              <a:t>(cylinder)</a:t>
            </a:r>
          </a:p>
        </p:txBody>
      </p:sp>
      <p:sp>
        <p:nvSpPr>
          <p:cNvPr id="23567" name="Text Box 15"/>
          <p:cNvSpPr txBox="1">
            <a:spLocks noChangeArrowheads="1"/>
          </p:cNvSpPr>
          <p:nvPr>
            <p:custDataLst>
              <p:tags r:id="rId10"/>
            </p:custDataLst>
          </p:nvPr>
        </p:nvSpPr>
        <p:spPr bwMode="auto">
          <a:xfrm>
            <a:off x="3750689" y="2861280"/>
            <a:ext cx="87408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0"/>
              </a:spcBef>
              <a:spcAft>
                <a:spcPct val="0"/>
              </a:spcAft>
              <a:defRPr sz="1400" b="1">
                <a:solidFill>
                  <a:schemeClr val="tx1"/>
                </a:solidFill>
                <a:latin typeface="Verdana" pitchFamily="34" charset="0"/>
              </a:defRPr>
            </a:lvl6pPr>
            <a:lvl7pPr marL="2971800" indent="-228600" eaLnBrk="0" fontAlgn="base" hangingPunct="0">
              <a:spcBef>
                <a:spcPct val="0"/>
              </a:spcBef>
              <a:spcAft>
                <a:spcPct val="0"/>
              </a:spcAft>
              <a:defRPr sz="1400" b="1">
                <a:solidFill>
                  <a:schemeClr val="tx1"/>
                </a:solidFill>
                <a:latin typeface="Verdana" pitchFamily="34" charset="0"/>
              </a:defRPr>
            </a:lvl7pPr>
            <a:lvl8pPr marL="3429000" indent="-228600" eaLnBrk="0" fontAlgn="base" hangingPunct="0">
              <a:spcBef>
                <a:spcPct val="0"/>
              </a:spcBef>
              <a:spcAft>
                <a:spcPct val="0"/>
              </a:spcAft>
              <a:defRPr sz="1400" b="1">
                <a:solidFill>
                  <a:schemeClr val="tx1"/>
                </a:solidFill>
                <a:latin typeface="Verdana" pitchFamily="34" charset="0"/>
              </a:defRPr>
            </a:lvl8pPr>
            <a:lvl9pPr marL="3886200" indent="-228600" eaLnBrk="0" fontAlgn="base" hangingPunct="0">
              <a:spcBef>
                <a:spcPct val="0"/>
              </a:spcBef>
              <a:spcAft>
                <a:spcPct val="0"/>
              </a:spcAft>
              <a:defRPr sz="1400" b="1">
                <a:solidFill>
                  <a:schemeClr val="tx1"/>
                </a:solidFill>
                <a:latin typeface="Verdana" pitchFamily="34" charset="0"/>
              </a:defRPr>
            </a:lvl9pPr>
          </a:lstStyle>
          <a:p>
            <a:pPr algn="ctr" eaLnBrk="1" hangingPunct="1"/>
            <a:r>
              <a:rPr lang="en-US" sz="1800" dirty="0">
                <a:latin typeface="+mn-lt"/>
              </a:rPr>
              <a:t>Point</a:t>
            </a:r>
          </a:p>
          <a:p>
            <a:pPr algn="ctr" eaLnBrk="1" hangingPunct="1"/>
            <a:r>
              <a:rPr lang="en-US" sz="1800" dirty="0">
                <a:latin typeface="+mn-lt"/>
              </a:rPr>
              <a:t>(cone)</a:t>
            </a:r>
          </a:p>
        </p:txBody>
      </p:sp>
      <p:sp>
        <p:nvSpPr>
          <p:cNvPr id="23568" name="Text Box 16"/>
          <p:cNvSpPr txBox="1">
            <a:spLocks noChangeArrowheads="1"/>
          </p:cNvSpPr>
          <p:nvPr>
            <p:custDataLst>
              <p:tags r:id="rId11"/>
            </p:custDataLst>
          </p:nvPr>
        </p:nvSpPr>
        <p:spPr bwMode="auto">
          <a:xfrm>
            <a:off x="3556001" y="3359349"/>
            <a:ext cx="15510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0"/>
              </a:spcBef>
              <a:spcAft>
                <a:spcPct val="0"/>
              </a:spcAft>
              <a:defRPr sz="1400" b="1">
                <a:solidFill>
                  <a:schemeClr val="tx1"/>
                </a:solidFill>
                <a:latin typeface="Verdana" pitchFamily="34" charset="0"/>
              </a:defRPr>
            </a:lvl6pPr>
            <a:lvl7pPr marL="2971800" indent="-228600" eaLnBrk="0" fontAlgn="base" hangingPunct="0">
              <a:spcBef>
                <a:spcPct val="0"/>
              </a:spcBef>
              <a:spcAft>
                <a:spcPct val="0"/>
              </a:spcAft>
              <a:defRPr sz="1400" b="1">
                <a:solidFill>
                  <a:schemeClr val="tx1"/>
                </a:solidFill>
                <a:latin typeface="Verdana" pitchFamily="34" charset="0"/>
              </a:defRPr>
            </a:lvl7pPr>
            <a:lvl8pPr marL="3429000" indent="-228600" eaLnBrk="0" fontAlgn="base" hangingPunct="0">
              <a:spcBef>
                <a:spcPct val="0"/>
              </a:spcBef>
              <a:spcAft>
                <a:spcPct val="0"/>
              </a:spcAft>
              <a:defRPr sz="1400" b="1">
                <a:solidFill>
                  <a:schemeClr val="tx1"/>
                </a:solidFill>
                <a:latin typeface="Verdana" pitchFamily="34" charset="0"/>
              </a:defRPr>
            </a:lvl8pPr>
            <a:lvl9pPr marL="3886200" indent="-228600" eaLnBrk="0" fontAlgn="base" hangingPunct="0">
              <a:spcBef>
                <a:spcPct val="0"/>
              </a:spcBef>
              <a:spcAft>
                <a:spcPct val="0"/>
              </a:spcAft>
              <a:defRPr sz="1400" b="1">
                <a:solidFill>
                  <a:schemeClr val="tx1"/>
                </a:solidFill>
                <a:latin typeface="Verdana" pitchFamily="34" charset="0"/>
              </a:defRPr>
            </a:lvl9pPr>
          </a:lstStyle>
          <a:p>
            <a:pPr eaLnBrk="1" hangingPunct="1"/>
            <a:r>
              <a:rPr lang="en-US" sz="1800" u="sng" dirty="0">
                <a:latin typeface="+mn-lt"/>
              </a:rPr>
              <a:t>tree diagram</a:t>
            </a:r>
          </a:p>
        </p:txBody>
      </p:sp>
      <p:sp>
        <p:nvSpPr>
          <p:cNvPr id="23569" name="Line 17"/>
          <p:cNvSpPr>
            <a:spLocks noChangeShapeType="1"/>
          </p:cNvSpPr>
          <p:nvPr>
            <p:custDataLst>
              <p:tags r:id="rId12"/>
            </p:custDataLst>
          </p:nvPr>
        </p:nvSpPr>
        <p:spPr bwMode="auto">
          <a:xfrm>
            <a:off x="3454400" y="2238971"/>
            <a:ext cx="2946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23570" name="Line 18"/>
          <p:cNvSpPr>
            <a:spLocks noChangeShapeType="1"/>
          </p:cNvSpPr>
          <p:nvPr>
            <p:custDataLst>
              <p:tags r:id="rId13"/>
            </p:custDataLst>
          </p:nvPr>
        </p:nvSpPr>
        <p:spPr bwMode="auto">
          <a:xfrm>
            <a:off x="4673600" y="3096221"/>
            <a:ext cx="1727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23571" name="Line 19"/>
          <p:cNvSpPr>
            <a:spLocks noChangeShapeType="1"/>
          </p:cNvSpPr>
          <p:nvPr>
            <p:custDataLst>
              <p:tags r:id="rId14"/>
            </p:custDataLst>
          </p:nvPr>
        </p:nvSpPr>
        <p:spPr bwMode="auto">
          <a:xfrm flipH="1">
            <a:off x="2336800" y="2367558"/>
            <a:ext cx="609600" cy="128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23572" name="Line 20"/>
          <p:cNvSpPr>
            <a:spLocks noChangeShapeType="1"/>
          </p:cNvSpPr>
          <p:nvPr>
            <p:custDataLst>
              <p:tags r:id="rId15"/>
            </p:custDataLst>
          </p:nvPr>
        </p:nvSpPr>
        <p:spPr bwMode="auto">
          <a:xfrm flipH="1" flipV="1">
            <a:off x="2946400" y="2367558"/>
            <a:ext cx="609600" cy="128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23573" name="Line 21"/>
          <p:cNvSpPr>
            <a:spLocks noChangeShapeType="1"/>
          </p:cNvSpPr>
          <p:nvPr>
            <p:custDataLst>
              <p:tags r:id="rId16"/>
            </p:custDataLst>
          </p:nvPr>
        </p:nvSpPr>
        <p:spPr bwMode="auto">
          <a:xfrm flipH="1">
            <a:off x="3048000" y="2710458"/>
            <a:ext cx="508000" cy="214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23574" name="Line 22"/>
          <p:cNvSpPr>
            <a:spLocks noChangeShapeType="1"/>
          </p:cNvSpPr>
          <p:nvPr>
            <p:custDataLst>
              <p:tags r:id="rId17"/>
            </p:custDataLst>
          </p:nvPr>
        </p:nvSpPr>
        <p:spPr bwMode="auto">
          <a:xfrm>
            <a:off x="3556000" y="2710458"/>
            <a:ext cx="508000" cy="214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4" name="Footer Placeholder 3"/>
          <p:cNvSpPr>
            <a:spLocks noGrp="1"/>
          </p:cNvSpPr>
          <p:nvPr>
            <p:ph type="ftr" sz="quarter" idx="3"/>
            <p:custDataLst>
              <p:tags r:id="rId18"/>
            </p:custDataLst>
          </p:nvPr>
        </p:nvSpPr>
        <p:spPr/>
        <p:txBody>
          <a:bodyPr/>
          <a:lstStyle/>
          <a:p>
            <a:r>
              <a:rPr lang="en-US" smtClean="0"/>
              <a:t>Introduction</a:t>
            </a:r>
            <a:endParaRPr lang="en-US"/>
          </a:p>
        </p:txBody>
      </p:sp>
      <p:sp>
        <p:nvSpPr>
          <p:cNvPr id="5" name="Slide Number Placeholder 4"/>
          <p:cNvSpPr>
            <a:spLocks noGrp="1"/>
          </p:cNvSpPr>
          <p:nvPr>
            <p:ph type="sldNum" sz="quarter" idx="4"/>
            <p:custDataLst>
              <p:tags r:id="rId19"/>
            </p:custDataLst>
          </p:nvPr>
        </p:nvSpPr>
        <p:spPr/>
        <p:txBody>
          <a:bodyPr/>
          <a:lstStyle/>
          <a:p>
            <a:fld id="{81D72C33-38EB-4BCF-BF0A-53BF0A995A29}" type="slidenum">
              <a:rPr lang="en-US" smtClean="0"/>
              <a:pPr/>
              <a:t>34</a:t>
            </a:fld>
            <a:endParaRPr lang="en-US"/>
          </a:p>
        </p:txBody>
      </p:sp>
    </p:spTree>
    <p:custDataLst>
      <p:tags r:id="rId1"/>
    </p:custDataLst>
    <p:extLst>
      <p:ext uri="{BB962C8B-B14F-4D97-AF65-F5344CB8AC3E}">
        <p14:creationId xmlns:p14="http://schemas.microsoft.com/office/powerpoint/2010/main" val="36081566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555">
                                            <p:txEl>
                                              <p:pRg st="1" end="1"/>
                                            </p:tx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23561"/>
                                        </p:tgtEl>
                                        <p:attrNameLst>
                                          <p:attrName>style.visibility</p:attrName>
                                        </p:attrNameLst>
                                      </p:cBhvr>
                                      <p:to>
                                        <p:strVal val="visible"/>
                                      </p:to>
                                    </p:set>
                                    <p:animEffect transition="in" filter="fade">
                                      <p:cBhvr>
                                        <p:cTn id="13" dur="500"/>
                                        <p:tgtEl>
                                          <p:spTgt spid="23561"/>
                                        </p:tgtEl>
                                      </p:cBhvr>
                                    </p:animEffect>
                                  </p:childTnLst>
                                </p:cTn>
                              </p:par>
                              <p:par>
                                <p:cTn id="14" presetID="10" presetClass="entr" presetSubtype="0" fill="hold" nodeType="withEffect">
                                  <p:stCondLst>
                                    <p:cond delay="0"/>
                                  </p:stCondLst>
                                  <p:childTnLst>
                                    <p:set>
                                      <p:cBhvr>
                                        <p:cTn id="15" dur="1" fill="hold">
                                          <p:stCondLst>
                                            <p:cond delay="0"/>
                                          </p:stCondLst>
                                        </p:cTn>
                                        <p:tgtEl>
                                          <p:spTgt spid="23562"/>
                                        </p:tgtEl>
                                        <p:attrNameLst>
                                          <p:attrName>style.visibility</p:attrName>
                                        </p:attrNameLst>
                                      </p:cBhvr>
                                      <p:to>
                                        <p:strVal val="visible"/>
                                      </p:to>
                                    </p:set>
                                    <p:animEffect transition="in" filter="fade">
                                      <p:cBhvr>
                                        <p:cTn id="16" dur="500"/>
                                        <p:tgtEl>
                                          <p:spTgt spid="23562"/>
                                        </p:tgtEl>
                                      </p:cBhvr>
                                    </p:animEffect>
                                  </p:childTnLst>
                                </p:cTn>
                              </p:par>
                              <p:par>
                                <p:cTn id="17" presetID="10" presetClass="entr" presetSubtype="0" fill="hold" nodeType="withEffect">
                                  <p:stCondLst>
                                    <p:cond delay="0"/>
                                  </p:stCondLst>
                                  <p:childTnLst>
                                    <p:set>
                                      <p:cBhvr>
                                        <p:cTn id="18" dur="1" fill="hold">
                                          <p:stCondLst>
                                            <p:cond delay="0"/>
                                          </p:stCondLst>
                                        </p:cTn>
                                        <p:tgtEl>
                                          <p:spTgt spid="23563"/>
                                        </p:tgtEl>
                                        <p:attrNameLst>
                                          <p:attrName>style.visibility</p:attrName>
                                        </p:attrNameLst>
                                      </p:cBhvr>
                                      <p:to>
                                        <p:strVal val="visible"/>
                                      </p:to>
                                    </p:set>
                                    <p:animEffect transition="in" filter="fade">
                                      <p:cBhvr>
                                        <p:cTn id="19" dur="500"/>
                                        <p:tgtEl>
                                          <p:spTgt spid="23563"/>
                                        </p:tgtEl>
                                      </p:cBhvr>
                                    </p:animEffect>
                                  </p:childTnLst>
                                </p:cTn>
                              </p:par>
                              <p:par>
                                <p:cTn id="20" presetID="10" presetClass="entr" presetSubtype="0" fill="hold" nodeType="withEffect">
                                  <p:stCondLst>
                                    <p:cond delay="0"/>
                                  </p:stCondLst>
                                  <p:childTnLst>
                                    <p:set>
                                      <p:cBhvr>
                                        <p:cTn id="21" dur="1" fill="hold">
                                          <p:stCondLst>
                                            <p:cond delay="0"/>
                                          </p:stCondLst>
                                        </p:cTn>
                                        <p:tgtEl>
                                          <p:spTgt spid="23564"/>
                                        </p:tgtEl>
                                        <p:attrNameLst>
                                          <p:attrName>style.visibility</p:attrName>
                                        </p:attrNameLst>
                                      </p:cBhvr>
                                      <p:to>
                                        <p:strVal val="visible"/>
                                      </p:to>
                                    </p:set>
                                    <p:animEffect transition="in" filter="fade">
                                      <p:cBhvr>
                                        <p:cTn id="22" dur="500"/>
                                        <p:tgtEl>
                                          <p:spTgt spid="23564"/>
                                        </p:tgtEl>
                                      </p:cBhvr>
                                    </p:animEffect>
                                  </p:childTnLst>
                                </p:cTn>
                              </p:par>
                              <p:par>
                                <p:cTn id="23" presetID="10" presetClass="entr" presetSubtype="0" fill="hold" nodeType="withEffect">
                                  <p:stCondLst>
                                    <p:cond delay="0"/>
                                  </p:stCondLst>
                                  <p:childTnLst>
                                    <p:set>
                                      <p:cBhvr>
                                        <p:cTn id="24" dur="1" fill="hold">
                                          <p:stCondLst>
                                            <p:cond delay="0"/>
                                          </p:stCondLst>
                                        </p:cTn>
                                        <p:tgtEl>
                                          <p:spTgt spid="23565"/>
                                        </p:tgtEl>
                                        <p:attrNameLst>
                                          <p:attrName>style.visibility</p:attrName>
                                        </p:attrNameLst>
                                      </p:cBhvr>
                                      <p:to>
                                        <p:strVal val="visible"/>
                                      </p:to>
                                    </p:set>
                                    <p:animEffect transition="in" filter="fade">
                                      <p:cBhvr>
                                        <p:cTn id="25" dur="500"/>
                                        <p:tgtEl>
                                          <p:spTgt spid="23565"/>
                                        </p:tgtEl>
                                      </p:cBhvr>
                                    </p:animEffect>
                                  </p:childTnLst>
                                </p:cTn>
                              </p:par>
                              <p:par>
                                <p:cTn id="26" presetID="10" presetClass="entr" presetSubtype="0" fill="hold" nodeType="withEffect">
                                  <p:stCondLst>
                                    <p:cond delay="0"/>
                                  </p:stCondLst>
                                  <p:childTnLst>
                                    <p:set>
                                      <p:cBhvr>
                                        <p:cTn id="27" dur="1" fill="hold">
                                          <p:stCondLst>
                                            <p:cond delay="0"/>
                                          </p:stCondLst>
                                        </p:cTn>
                                        <p:tgtEl>
                                          <p:spTgt spid="23566"/>
                                        </p:tgtEl>
                                        <p:attrNameLst>
                                          <p:attrName>style.visibility</p:attrName>
                                        </p:attrNameLst>
                                      </p:cBhvr>
                                      <p:to>
                                        <p:strVal val="visible"/>
                                      </p:to>
                                    </p:set>
                                    <p:animEffect transition="in" filter="fade">
                                      <p:cBhvr>
                                        <p:cTn id="28" dur="500"/>
                                        <p:tgtEl>
                                          <p:spTgt spid="23566"/>
                                        </p:tgtEl>
                                      </p:cBhvr>
                                    </p:animEffect>
                                  </p:childTnLst>
                                </p:cTn>
                              </p:par>
                              <p:par>
                                <p:cTn id="29" presetID="10" presetClass="entr" presetSubtype="0" fill="hold" nodeType="withEffect">
                                  <p:stCondLst>
                                    <p:cond delay="0"/>
                                  </p:stCondLst>
                                  <p:childTnLst>
                                    <p:set>
                                      <p:cBhvr>
                                        <p:cTn id="30" dur="1" fill="hold">
                                          <p:stCondLst>
                                            <p:cond delay="0"/>
                                          </p:stCondLst>
                                        </p:cTn>
                                        <p:tgtEl>
                                          <p:spTgt spid="23567"/>
                                        </p:tgtEl>
                                        <p:attrNameLst>
                                          <p:attrName>style.visibility</p:attrName>
                                        </p:attrNameLst>
                                      </p:cBhvr>
                                      <p:to>
                                        <p:strVal val="visible"/>
                                      </p:to>
                                    </p:set>
                                    <p:animEffect transition="in" filter="fade">
                                      <p:cBhvr>
                                        <p:cTn id="31" dur="500"/>
                                        <p:tgtEl>
                                          <p:spTgt spid="23567"/>
                                        </p:tgtEl>
                                      </p:cBhvr>
                                    </p:animEffect>
                                  </p:childTnLst>
                                </p:cTn>
                              </p:par>
                              <p:par>
                                <p:cTn id="32" presetID="10" presetClass="entr" presetSubtype="0" fill="hold" nodeType="withEffect">
                                  <p:stCondLst>
                                    <p:cond delay="0"/>
                                  </p:stCondLst>
                                  <p:childTnLst>
                                    <p:set>
                                      <p:cBhvr>
                                        <p:cTn id="33" dur="1" fill="hold">
                                          <p:stCondLst>
                                            <p:cond delay="0"/>
                                          </p:stCondLst>
                                        </p:cTn>
                                        <p:tgtEl>
                                          <p:spTgt spid="23568"/>
                                        </p:tgtEl>
                                        <p:attrNameLst>
                                          <p:attrName>style.visibility</p:attrName>
                                        </p:attrNameLst>
                                      </p:cBhvr>
                                      <p:to>
                                        <p:strVal val="visible"/>
                                      </p:to>
                                    </p:set>
                                    <p:animEffect transition="in" filter="fade">
                                      <p:cBhvr>
                                        <p:cTn id="34" dur="500"/>
                                        <p:tgtEl>
                                          <p:spTgt spid="2356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3569"/>
                                        </p:tgtEl>
                                        <p:attrNameLst>
                                          <p:attrName>style.visibility</p:attrName>
                                        </p:attrNameLst>
                                      </p:cBhvr>
                                      <p:to>
                                        <p:strVal val="visible"/>
                                      </p:to>
                                    </p:set>
                                    <p:animEffect transition="in" filter="fade">
                                      <p:cBhvr>
                                        <p:cTn id="37" dur="500"/>
                                        <p:tgtEl>
                                          <p:spTgt spid="2356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3570"/>
                                        </p:tgtEl>
                                        <p:attrNameLst>
                                          <p:attrName>style.visibility</p:attrName>
                                        </p:attrNameLst>
                                      </p:cBhvr>
                                      <p:to>
                                        <p:strVal val="visible"/>
                                      </p:to>
                                    </p:set>
                                    <p:animEffect transition="in" filter="fade">
                                      <p:cBhvr>
                                        <p:cTn id="40" dur="500"/>
                                        <p:tgtEl>
                                          <p:spTgt spid="2357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3571"/>
                                        </p:tgtEl>
                                        <p:attrNameLst>
                                          <p:attrName>style.visibility</p:attrName>
                                        </p:attrNameLst>
                                      </p:cBhvr>
                                      <p:to>
                                        <p:strVal val="visible"/>
                                      </p:to>
                                    </p:set>
                                    <p:animEffect transition="in" filter="fade">
                                      <p:cBhvr>
                                        <p:cTn id="43" dur="500"/>
                                        <p:tgtEl>
                                          <p:spTgt spid="2357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3572"/>
                                        </p:tgtEl>
                                        <p:attrNameLst>
                                          <p:attrName>style.visibility</p:attrName>
                                        </p:attrNameLst>
                                      </p:cBhvr>
                                      <p:to>
                                        <p:strVal val="visible"/>
                                      </p:to>
                                    </p:set>
                                    <p:animEffect transition="in" filter="fade">
                                      <p:cBhvr>
                                        <p:cTn id="46" dur="500"/>
                                        <p:tgtEl>
                                          <p:spTgt spid="2357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3573"/>
                                        </p:tgtEl>
                                        <p:attrNameLst>
                                          <p:attrName>style.visibility</p:attrName>
                                        </p:attrNameLst>
                                      </p:cBhvr>
                                      <p:to>
                                        <p:strVal val="visible"/>
                                      </p:to>
                                    </p:set>
                                    <p:animEffect transition="in" filter="fade">
                                      <p:cBhvr>
                                        <p:cTn id="49" dur="500"/>
                                        <p:tgtEl>
                                          <p:spTgt spid="2357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574"/>
                                        </p:tgtEl>
                                        <p:attrNameLst>
                                          <p:attrName>style.visibility</p:attrName>
                                        </p:attrNameLst>
                                      </p:cBhvr>
                                      <p:to>
                                        <p:strVal val="visible"/>
                                      </p:to>
                                    </p:set>
                                    <p:animEffect transition="in" filter="fade">
                                      <p:cBhvr>
                                        <p:cTn id="52" dur="500"/>
                                        <p:tgtEl>
                                          <p:spTgt spid="2357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23555">
                                            <p:txEl>
                                              <p:pRg st="9" end="9"/>
                                            </p:txEl>
                                          </p:spTgt>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nodeType="clickEffect">
                                  <p:stCondLst>
                                    <p:cond delay="0"/>
                                  </p:stCondLst>
                                  <p:childTnLst>
                                    <p:set>
                                      <p:cBhvr>
                                        <p:cTn id="60" dur="1" fill="hold">
                                          <p:stCondLst>
                                            <p:cond delay="0"/>
                                          </p:stCondLst>
                                        </p:cTn>
                                        <p:tgtEl>
                                          <p:spTgt spid="2355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69" grpId="0" animBg="1"/>
      <p:bldP spid="23570" grpId="0" animBg="1"/>
      <p:bldP spid="23571" grpId="0" animBg="1"/>
      <p:bldP spid="23572" grpId="0" animBg="1"/>
      <p:bldP spid="23573" grpId="0" animBg="1"/>
      <p:bldP spid="2357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9"/>
          <p:cNvGrpSpPr>
            <a:grpSpLocks noChangeAspect="1"/>
          </p:cNvGrpSpPr>
          <p:nvPr>
            <p:custDataLst>
              <p:tags r:id="rId2"/>
            </p:custDataLst>
          </p:nvPr>
        </p:nvGrpSpPr>
        <p:grpSpPr bwMode="auto">
          <a:xfrm rot="-5400000">
            <a:off x="4224338" y="1666875"/>
            <a:ext cx="85725" cy="609600"/>
            <a:chOff x="1152" y="4368"/>
            <a:chExt cx="288" cy="336"/>
          </a:xfrm>
        </p:grpSpPr>
        <p:sp>
          <p:nvSpPr>
            <p:cNvPr id="41003" name="AutoShape 40"/>
            <p:cNvSpPr>
              <a:spLocks noChangeAspect="1" noChangeArrowheads="1"/>
            </p:cNvSpPr>
            <p:nvPr/>
          </p:nvSpPr>
          <p:spPr bwMode="auto">
            <a:xfrm rot="10800000">
              <a:off x="1152" y="4416"/>
              <a:ext cx="288" cy="288"/>
            </a:xfrm>
            <a:prstGeom prst="triangle">
              <a:avLst>
                <a:gd name="adj" fmla="val 49995"/>
              </a:avLst>
            </a:prstGeom>
            <a:solidFill>
              <a:schemeClr val="bg1"/>
            </a:solidFill>
            <a:ln w="9525">
              <a:solidFill>
                <a:schemeClr val="tx1"/>
              </a:solidFill>
              <a:miter lim="800000"/>
              <a:headEnd/>
              <a:tailEnd/>
            </a:ln>
          </p:spPr>
          <p:txBody>
            <a:bodyPr wrap="none" anchor="ctr"/>
            <a:lstStyle/>
            <a:p>
              <a:endParaRPr lang="en-US">
                <a:latin typeface="+mn-lt"/>
              </a:endParaRPr>
            </a:p>
          </p:txBody>
        </p:sp>
        <p:sp>
          <p:nvSpPr>
            <p:cNvPr id="41004" name="Oval 41"/>
            <p:cNvSpPr>
              <a:spLocks noChangeAspect="1" noChangeArrowheads="1"/>
            </p:cNvSpPr>
            <p:nvPr/>
          </p:nvSpPr>
          <p:spPr bwMode="auto">
            <a:xfrm>
              <a:off x="1152" y="4368"/>
              <a:ext cx="288" cy="96"/>
            </a:xfrm>
            <a:prstGeom prst="ellipse">
              <a:avLst/>
            </a:prstGeom>
            <a:solidFill>
              <a:schemeClr val="bg1"/>
            </a:solidFill>
            <a:ln w="9525">
              <a:solidFill>
                <a:schemeClr val="tx1"/>
              </a:solidFill>
              <a:round/>
              <a:headEnd/>
              <a:tailEnd/>
            </a:ln>
          </p:spPr>
          <p:txBody>
            <a:bodyPr wrap="none" anchor="ctr"/>
            <a:lstStyle/>
            <a:p>
              <a:endParaRPr lang="en-US">
                <a:latin typeface="+mn-lt"/>
              </a:endParaRPr>
            </a:p>
          </p:txBody>
        </p:sp>
      </p:grpSp>
      <p:grpSp>
        <p:nvGrpSpPr>
          <p:cNvPr id="3" name="Group 69"/>
          <p:cNvGrpSpPr>
            <a:grpSpLocks noChangeAspect="1"/>
          </p:cNvGrpSpPr>
          <p:nvPr>
            <p:custDataLst>
              <p:tags r:id="rId3"/>
            </p:custDataLst>
          </p:nvPr>
        </p:nvGrpSpPr>
        <p:grpSpPr bwMode="auto">
          <a:xfrm rot="-5400000">
            <a:off x="4224338" y="1666875"/>
            <a:ext cx="85725" cy="609600"/>
            <a:chOff x="1152" y="4368"/>
            <a:chExt cx="288" cy="336"/>
          </a:xfrm>
        </p:grpSpPr>
        <p:sp>
          <p:nvSpPr>
            <p:cNvPr id="41001" name="AutoShape 70"/>
            <p:cNvSpPr>
              <a:spLocks noChangeAspect="1" noChangeArrowheads="1"/>
            </p:cNvSpPr>
            <p:nvPr/>
          </p:nvSpPr>
          <p:spPr bwMode="auto">
            <a:xfrm rot="10800000">
              <a:off x="1152" y="4416"/>
              <a:ext cx="288" cy="288"/>
            </a:xfrm>
            <a:prstGeom prst="triangle">
              <a:avLst>
                <a:gd name="adj" fmla="val 49995"/>
              </a:avLst>
            </a:prstGeom>
            <a:solidFill>
              <a:schemeClr val="bg1"/>
            </a:solidFill>
            <a:ln w="9525">
              <a:solidFill>
                <a:schemeClr val="tx1"/>
              </a:solidFill>
              <a:miter lim="800000"/>
              <a:headEnd/>
              <a:tailEnd/>
            </a:ln>
          </p:spPr>
          <p:txBody>
            <a:bodyPr wrap="none" anchor="ctr"/>
            <a:lstStyle/>
            <a:p>
              <a:endParaRPr lang="en-US">
                <a:latin typeface="+mn-lt"/>
              </a:endParaRPr>
            </a:p>
          </p:txBody>
        </p:sp>
        <p:sp>
          <p:nvSpPr>
            <p:cNvPr id="41002" name="Oval 71"/>
            <p:cNvSpPr>
              <a:spLocks noChangeAspect="1" noChangeArrowheads="1"/>
            </p:cNvSpPr>
            <p:nvPr/>
          </p:nvSpPr>
          <p:spPr bwMode="auto">
            <a:xfrm>
              <a:off x="1152" y="4368"/>
              <a:ext cx="288" cy="96"/>
            </a:xfrm>
            <a:prstGeom prst="ellipse">
              <a:avLst/>
            </a:prstGeom>
            <a:solidFill>
              <a:schemeClr val="bg1"/>
            </a:solidFill>
            <a:ln w="9525">
              <a:solidFill>
                <a:schemeClr val="tx1"/>
              </a:solidFill>
              <a:round/>
              <a:headEnd/>
              <a:tailEnd/>
            </a:ln>
          </p:spPr>
          <p:txBody>
            <a:bodyPr wrap="none" anchor="ctr"/>
            <a:lstStyle/>
            <a:p>
              <a:endParaRPr lang="en-US">
                <a:latin typeface="+mn-lt"/>
              </a:endParaRPr>
            </a:p>
          </p:txBody>
        </p:sp>
      </p:grpSp>
      <p:grpSp>
        <p:nvGrpSpPr>
          <p:cNvPr id="4" name="Group 28"/>
          <p:cNvGrpSpPr>
            <a:grpSpLocks/>
          </p:cNvGrpSpPr>
          <p:nvPr>
            <p:custDataLst>
              <p:tags r:id="rId4"/>
            </p:custDataLst>
          </p:nvPr>
        </p:nvGrpSpPr>
        <p:grpSpPr bwMode="auto">
          <a:xfrm>
            <a:off x="3962400" y="1843087"/>
            <a:ext cx="508000" cy="214313"/>
            <a:chOff x="144" y="3408"/>
            <a:chExt cx="240" cy="240"/>
          </a:xfrm>
        </p:grpSpPr>
        <p:sp>
          <p:nvSpPr>
            <p:cNvPr id="40998" name="Line 29"/>
            <p:cNvSpPr>
              <a:spLocks noChangeShapeType="1"/>
            </p:cNvSpPr>
            <p:nvPr/>
          </p:nvSpPr>
          <p:spPr bwMode="auto">
            <a:xfrm flipV="1">
              <a:off x="144" y="3408"/>
              <a:ext cx="0"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40999" name="Line 30"/>
            <p:cNvSpPr>
              <a:spLocks noChangeShapeType="1"/>
            </p:cNvSpPr>
            <p:nvPr/>
          </p:nvSpPr>
          <p:spPr bwMode="auto">
            <a:xfrm flipV="1">
              <a:off x="144" y="3456"/>
              <a:ext cx="192"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41000" name="Line 31"/>
            <p:cNvSpPr>
              <a:spLocks noChangeShapeType="1"/>
            </p:cNvSpPr>
            <p:nvPr/>
          </p:nvSpPr>
          <p:spPr bwMode="auto">
            <a:xfrm>
              <a:off x="144" y="3648"/>
              <a:ext cx="24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mn-lt"/>
              </a:endParaRPr>
            </a:p>
          </p:txBody>
        </p:sp>
      </p:grpSp>
      <p:sp>
        <p:nvSpPr>
          <p:cNvPr id="87043" name="Rectangle 3"/>
          <p:cNvSpPr>
            <a:spLocks noGrp="1" noChangeArrowheads="1"/>
          </p:cNvSpPr>
          <p:nvPr>
            <p:ph type="body" idx="1"/>
            <p:custDataLst>
              <p:tags r:id="rId5"/>
            </p:custDataLst>
          </p:nvPr>
        </p:nvSpPr>
        <p:spPr>
          <a:xfrm>
            <a:off x="457201" y="3574198"/>
            <a:ext cx="8229600" cy="1213895"/>
          </a:xfrm>
        </p:spPr>
        <p:txBody>
          <a:bodyPr>
            <a:normAutofit/>
          </a:bodyPr>
          <a:lstStyle/>
          <a:p>
            <a:r>
              <a:rPr lang="en-US" dirty="0" smtClean="0"/>
              <a:t>Primitives created in decomposition process must be assembled to create final object.  Done with </a:t>
            </a:r>
            <a:r>
              <a:rPr lang="en-US" b="1" dirty="0" smtClean="0">
                <a:solidFill>
                  <a:srgbClr val="FF0000"/>
                </a:solidFill>
              </a:rPr>
              <a:t>affine transformations</a:t>
            </a:r>
            <a:r>
              <a:rPr lang="en-US" dirty="0" smtClean="0"/>
              <a:t>, T, R, S (as in above example).</a:t>
            </a:r>
          </a:p>
        </p:txBody>
      </p:sp>
      <p:sp>
        <p:nvSpPr>
          <p:cNvPr id="40965" name="Rectangle 2"/>
          <p:cNvSpPr>
            <a:spLocks noGrp="1" noChangeArrowheads="1"/>
          </p:cNvSpPr>
          <p:nvPr>
            <p:ph type="title"/>
            <p:custDataLst>
              <p:tags r:id="rId6"/>
            </p:custDataLst>
          </p:nvPr>
        </p:nvSpPr>
        <p:spPr/>
        <p:txBody>
          <a:bodyPr>
            <a:normAutofit fontScale="90000"/>
          </a:bodyPr>
          <a:lstStyle/>
          <a:p>
            <a:r>
              <a:rPr lang="en-US" dirty="0" smtClean="0"/>
              <a:t>Composition of a Geometric Model</a:t>
            </a:r>
          </a:p>
        </p:txBody>
      </p:sp>
      <p:sp>
        <p:nvSpPr>
          <p:cNvPr id="87052" name="Text Box 12"/>
          <p:cNvSpPr txBox="1">
            <a:spLocks noChangeArrowheads="1"/>
          </p:cNvSpPr>
          <p:nvPr>
            <p:custDataLst>
              <p:tags r:id="rId7"/>
            </p:custDataLst>
          </p:nvPr>
        </p:nvSpPr>
        <p:spPr bwMode="auto">
          <a:xfrm>
            <a:off x="1117600" y="2743201"/>
            <a:ext cx="2743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0"/>
              </a:spcBef>
              <a:spcAft>
                <a:spcPct val="0"/>
              </a:spcAft>
              <a:defRPr sz="1400" b="1">
                <a:solidFill>
                  <a:schemeClr val="tx1"/>
                </a:solidFill>
                <a:latin typeface="Verdana" pitchFamily="34" charset="0"/>
              </a:defRPr>
            </a:lvl6pPr>
            <a:lvl7pPr marL="2971800" indent="-228600" eaLnBrk="0" fontAlgn="base" hangingPunct="0">
              <a:spcBef>
                <a:spcPct val="0"/>
              </a:spcBef>
              <a:spcAft>
                <a:spcPct val="0"/>
              </a:spcAft>
              <a:defRPr sz="1400" b="1">
                <a:solidFill>
                  <a:schemeClr val="tx1"/>
                </a:solidFill>
                <a:latin typeface="Verdana" pitchFamily="34" charset="0"/>
              </a:defRPr>
            </a:lvl7pPr>
            <a:lvl8pPr marL="3429000" indent="-228600" eaLnBrk="0" fontAlgn="base" hangingPunct="0">
              <a:spcBef>
                <a:spcPct val="0"/>
              </a:spcBef>
              <a:spcAft>
                <a:spcPct val="0"/>
              </a:spcAft>
              <a:defRPr sz="1400" b="1">
                <a:solidFill>
                  <a:schemeClr val="tx1"/>
                </a:solidFill>
                <a:latin typeface="Verdana" pitchFamily="34" charset="0"/>
              </a:defRPr>
            </a:lvl8pPr>
            <a:lvl9pPr marL="3886200" indent="-228600" eaLnBrk="0" fontAlgn="base" hangingPunct="0">
              <a:spcBef>
                <a:spcPct val="0"/>
              </a:spcBef>
              <a:spcAft>
                <a:spcPct val="0"/>
              </a:spcAft>
              <a:defRPr sz="1400" b="1">
                <a:solidFill>
                  <a:schemeClr val="tx1"/>
                </a:solidFill>
                <a:latin typeface="Verdana" pitchFamily="34" charset="0"/>
              </a:defRPr>
            </a:lvl9pPr>
          </a:lstStyle>
          <a:p>
            <a:pPr algn="ctr" eaLnBrk="1" hangingPunct="1"/>
            <a:r>
              <a:rPr lang="en-US" sz="1600" u="sng">
                <a:latin typeface="+mn-lt"/>
              </a:rPr>
              <a:t>Primitives</a:t>
            </a:r>
          </a:p>
          <a:p>
            <a:pPr algn="ctr" eaLnBrk="1" hangingPunct="1"/>
            <a:r>
              <a:rPr lang="en-US" sz="1600">
                <a:latin typeface="+mn-lt"/>
              </a:rPr>
              <a:t>in their own modeling</a:t>
            </a:r>
          </a:p>
          <a:p>
            <a:pPr algn="ctr" eaLnBrk="1" hangingPunct="1"/>
            <a:r>
              <a:rPr lang="en-US" sz="1600">
                <a:latin typeface="+mn-lt"/>
              </a:rPr>
              <a:t>coordinate system</a:t>
            </a:r>
          </a:p>
        </p:txBody>
      </p:sp>
      <p:sp>
        <p:nvSpPr>
          <p:cNvPr id="87053" name="Text Box 13"/>
          <p:cNvSpPr txBox="1">
            <a:spLocks noChangeArrowheads="1"/>
          </p:cNvSpPr>
          <p:nvPr>
            <p:custDataLst>
              <p:tags r:id="rId8"/>
            </p:custDataLst>
          </p:nvPr>
        </p:nvSpPr>
        <p:spPr bwMode="auto">
          <a:xfrm>
            <a:off x="5486400" y="2743201"/>
            <a:ext cx="2336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0"/>
              </a:spcBef>
              <a:spcAft>
                <a:spcPct val="0"/>
              </a:spcAft>
              <a:defRPr sz="1400" b="1">
                <a:solidFill>
                  <a:schemeClr val="tx1"/>
                </a:solidFill>
                <a:latin typeface="Verdana" pitchFamily="34" charset="0"/>
              </a:defRPr>
            </a:lvl6pPr>
            <a:lvl7pPr marL="2971800" indent="-228600" eaLnBrk="0" fontAlgn="base" hangingPunct="0">
              <a:spcBef>
                <a:spcPct val="0"/>
              </a:spcBef>
              <a:spcAft>
                <a:spcPct val="0"/>
              </a:spcAft>
              <a:defRPr sz="1400" b="1">
                <a:solidFill>
                  <a:schemeClr val="tx1"/>
                </a:solidFill>
                <a:latin typeface="Verdana" pitchFamily="34" charset="0"/>
              </a:defRPr>
            </a:lvl7pPr>
            <a:lvl8pPr marL="3429000" indent="-228600" eaLnBrk="0" fontAlgn="base" hangingPunct="0">
              <a:spcBef>
                <a:spcPct val="0"/>
              </a:spcBef>
              <a:spcAft>
                <a:spcPct val="0"/>
              </a:spcAft>
              <a:defRPr sz="1400" b="1">
                <a:solidFill>
                  <a:schemeClr val="tx1"/>
                </a:solidFill>
                <a:latin typeface="Verdana" pitchFamily="34" charset="0"/>
              </a:defRPr>
            </a:lvl8pPr>
            <a:lvl9pPr marL="3886200" indent="-228600" eaLnBrk="0" fontAlgn="base" hangingPunct="0">
              <a:spcBef>
                <a:spcPct val="0"/>
              </a:spcBef>
              <a:spcAft>
                <a:spcPct val="0"/>
              </a:spcAft>
              <a:defRPr sz="1400" b="1">
                <a:solidFill>
                  <a:schemeClr val="tx1"/>
                </a:solidFill>
                <a:latin typeface="Verdana" pitchFamily="34" charset="0"/>
              </a:defRPr>
            </a:lvl9pPr>
          </a:lstStyle>
          <a:p>
            <a:pPr algn="ctr" eaLnBrk="1" hangingPunct="1"/>
            <a:r>
              <a:rPr lang="en-US" sz="1600" u="sng">
                <a:latin typeface="+mn-lt"/>
              </a:rPr>
              <a:t>Composition</a:t>
            </a:r>
          </a:p>
          <a:p>
            <a:pPr algn="ctr" eaLnBrk="1" hangingPunct="1"/>
            <a:r>
              <a:rPr lang="en-US" sz="1600">
                <a:latin typeface="+mn-lt"/>
              </a:rPr>
              <a:t>in world (root)</a:t>
            </a:r>
          </a:p>
          <a:p>
            <a:pPr algn="ctr" eaLnBrk="1" hangingPunct="1"/>
            <a:r>
              <a:rPr lang="en-US" sz="1600">
                <a:latin typeface="+mn-lt"/>
              </a:rPr>
              <a:t>coordinate system</a:t>
            </a:r>
          </a:p>
        </p:txBody>
      </p:sp>
      <p:sp>
        <p:nvSpPr>
          <p:cNvPr id="87054" name="Text Box 14"/>
          <p:cNvSpPr txBox="1">
            <a:spLocks noChangeArrowheads="1"/>
          </p:cNvSpPr>
          <p:nvPr>
            <p:custDataLst>
              <p:tags r:id="rId9"/>
            </p:custDataLst>
          </p:nvPr>
        </p:nvSpPr>
        <p:spPr bwMode="auto">
          <a:xfrm>
            <a:off x="2966048" y="1131744"/>
            <a:ext cx="108343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0"/>
              </a:spcBef>
              <a:spcAft>
                <a:spcPct val="0"/>
              </a:spcAft>
              <a:defRPr sz="1400" b="1">
                <a:solidFill>
                  <a:schemeClr val="tx1"/>
                </a:solidFill>
                <a:latin typeface="Verdana" pitchFamily="34" charset="0"/>
              </a:defRPr>
            </a:lvl6pPr>
            <a:lvl7pPr marL="2971800" indent="-228600" eaLnBrk="0" fontAlgn="base" hangingPunct="0">
              <a:spcBef>
                <a:spcPct val="0"/>
              </a:spcBef>
              <a:spcAft>
                <a:spcPct val="0"/>
              </a:spcAft>
              <a:defRPr sz="1400" b="1">
                <a:solidFill>
                  <a:schemeClr val="tx1"/>
                </a:solidFill>
                <a:latin typeface="Verdana" pitchFamily="34" charset="0"/>
              </a:defRPr>
            </a:lvl7pPr>
            <a:lvl8pPr marL="3429000" indent="-228600" eaLnBrk="0" fontAlgn="base" hangingPunct="0">
              <a:spcBef>
                <a:spcPct val="0"/>
              </a:spcBef>
              <a:spcAft>
                <a:spcPct val="0"/>
              </a:spcAft>
              <a:defRPr sz="1400" b="1">
                <a:solidFill>
                  <a:schemeClr val="tx1"/>
                </a:solidFill>
                <a:latin typeface="Verdana" pitchFamily="34" charset="0"/>
              </a:defRPr>
            </a:lvl8pPr>
            <a:lvl9pPr marL="3886200" indent="-228600" eaLnBrk="0" fontAlgn="base" hangingPunct="0">
              <a:spcBef>
                <a:spcPct val="0"/>
              </a:spcBef>
              <a:spcAft>
                <a:spcPct val="0"/>
              </a:spcAft>
              <a:defRPr sz="1400" b="1">
                <a:solidFill>
                  <a:schemeClr val="tx1"/>
                </a:solidFill>
                <a:latin typeface="Verdana" pitchFamily="34" charset="0"/>
              </a:defRPr>
            </a:lvl9pPr>
          </a:lstStyle>
          <a:p>
            <a:pPr eaLnBrk="1" hangingPunct="1"/>
            <a:r>
              <a:rPr lang="en-US" sz="1600" dirty="0">
                <a:latin typeface="+mn-lt"/>
              </a:rPr>
              <a:t>Translate</a:t>
            </a:r>
          </a:p>
        </p:txBody>
      </p:sp>
      <p:sp>
        <p:nvSpPr>
          <p:cNvPr id="87055" name="Text Box 15"/>
          <p:cNvSpPr txBox="1">
            <a:spLocks noChangeArrowheads="1"/>
          </p:cNvSpPr>
          <p:nvPr>
            <p:custDataLst>
              <p:tags r:id="rId10"/>
            </p:custDataLst>
          </p:nvPr>
        </p:nvSpPr>
        <p:spPr bwMode="auto">
          <a:xfrm>
            <a:off x="3759200" y="1414463"/>
            <a:ext cx="201465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0"/>
              </a:spcBef>
              <a:spcAft>
                <a:spcPct val="0"/>
              </a:spcAft>
              <a:defRPr sz="1400" b="1">
                <a:solidFill>
                  <a:schemeClr val="tx1"/>
                </a:solidFill>
                <a:latin typeface="Verdana" pitchFamily="34" charset="0"/>
              </a:defRPr>
            </a:lvl6pPr>
            <a:lvl7pPr marL="2971800" indent="-228600" eaLnBrk="0" fontAlgn="base" hangingPunct="0">
              <a:spcBef>
                <a:spcPct val="0"/>
              </a:spcBef>
              <a:spcAft>
                <a:spcPct val="0"/>
              </a:spcAft>
              <a:defRPr sz="1400" b="1">
                <a:solidFill>
                  <a:schemeClr val="tx1"/>
                </a:solidFill>
                <a:latin typeface="Verdana" pitchFamily="34" charset="0"/>
              </a:defRPr>
            </a:lvl7pPr>
            <a:lvl8pPr marL="3429000" indent="-228600" eaLnBrk="0" fontAlgn="base" hangingPunct="0">
              <a:spcBef>
                <a:spcPct val="0"/>
              </a:spcBef>
              <a:spcAft>
                <a:spcPct val="0"/>
              </a:spcAft>
              <a:defRPr sz="1400" b="1">
                <a:solidFill>
                  <a:schemeClr val="tx1"/>
                </a:solidFill>
                <a:latin typeface="Verdana" pitchFamily="34" charset="0"/>
              </a:defRPr>
            </a:lvl8pPr>
            <a:lvl9pPr marL="3886200" indent="-228600" eaLnBrk="0" fontAlgn="base" hangingPunct="0">
              <a:spcBef>
                <a:spcPct val="0"/>
              </a:spcBef>
              <a:spcAft>
                <a:spcPct val="0"/>
              </a:spcAft>
              <a:defRPr sz="1400" b="1">
                <a:solidFill>
                  <a:schemeClr val="tx1"/>
                </a:solidFill>
                <a:latin typeface="Verdana" pitchFamily="34" charset="0"/>
              </a:defRPr>
            </a:lvl9pPr>
          </a:lstStyle>
          <a:p>
            <a:pPr eaLnBrk="1" hangingPunct="1"/>
            <a:r>
              <a:rPr lang="en-US" sz="1600" dirty="0">
                <a:latin typeface="+mn-lt"/>
              </a:rPr>
              <a:t>Translate and Scale</a:t>
            </a:r>
          </a:p>
        </p:txBody>
      </p:sp>
      <p:sp>
        <p:nvSpPr>
          <p:cNvPr id="87056" name="Text Box 16"/>
          <p:cNvSpPr txBox="1">
            <a:spLocks noChangeArrowheads="1"/>
          </p:cNvSpPr>
          <p:nvPr>
            <p:custDataLst>
              <p:tags r:id="rId11"/>
            </p:custDataLst>
          </p:nvPr>
        </p:nvSpPr>
        <p:spPr bwMode="auto">
          <a:xfrm>
            <a:off x="4267201" y="2397621"/>
            <a:ext cx="21461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0"/>
              </a:spcBef>
              <a:spcAft>
                <a:spcPct val="0"/>
              </a:spcAft>
              <a:defRPr sz="1400" b="1">
                <a:solidFill>
                  <a:schemeClr val="tx1"/>
                </a:solidFill>
                <a:latin typeface="Verdana" pitchFamily="34" charset="0"/>
              </a:defRPr>
            </a:lvl6pPr>
            <a:lvl7pPr marL="2971800" indent="-228600" eaLnBrk="0" fontAlgn="base" hangingPunct="0">
              <a:spcBef>
                <a:spcPct val="0"/>
              </a:spcBef>
              <a:spcAft>
                <a:spcPct val="0"/>
              </a:spcAft>
              <a:defRPr sz="1400" b="1">
                <a:solidFill>
                  <a:schemeClr val="tx1"/>
                </a:solidFill>
                <a:latin typeface="Verdana" pitchFamily="34" charset="0"/>
              </a:defRPr>
            </a:lvl7pPr>
            <a:lvl8pPr marL="3429000" indent="-228600" eaLnBrk="0" fontAlgn="base" hangingPunct="0">
              <a:spcBef>
                <a:spcPct val="0"/>
              </a:spcBef>
              <a:spcAft>
                <a:spcPct val="0"/>
              </a:spcAft>
              <a:defRPr sz="1400" b="1">
                <a:solidFill>
                  <a:schemeClr val="tx1"/>
                </a:solidFill>
                <a:latin typeface="Verdana" pitchFamily="34" charset="0"/>
              </a:defRPr>
            </a:lvl8pPr>
            <a:lvl9pPr marL="3886200" indent="-228600" eaLnBrk="0" fontAlgn="base" hangingPunct="0">
              <a:spcBef>
                <a:spcPct val="0"/>
              </a:spcBef>
              <a:spcAft>
                <a:spcPct val="0"/>
              </a:spcAft>
              <a:defRPr sz="1400" b="1">
                <a:solidFill>
                  <a:schemeClr val="tx1"/>
                </a:solidFill>
                <a:latin typeface="Verdana" pitchFamily="34" charset="0"/>
              </a:defRPr>
            </a:lvl9pPr>
          </a:lstStyle>
          <a:p>
            <a:pPr eaLnBrk="1" hangingPunct="1"/>
            <a:r>
              <a:rPr lang="en-US" sz="1600">
                <a:latin typeface="+mn-lt"/>
              </a:rPr>
              <a:t>Translate and Rotate</a:t>
            </a:r>
          </a:p>
        </p:txBody>
      </p:sp>
      <p:sp>
        <p:nvSpPr>
          <p:cNvPr id="87058" name="Line 18"/>
          <p:cNvSpPr>
            <a:spLocks noChangeShapeType="1"/>
          </p:cNvSpPr>
          <p:nvPr>
            <p:custDataLst>
              <p:tags r:id="rId12"/>
            </p:custDataLst>
          </p:nvPr>
        </p:nvSpPr>
        <p:spPr bwMode="auto">
          <a:xfrm flipH="1" flipV="1">
            <a:off x="4284135" y="2371725"/>
            <a:ext cx="250613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87059" name="Line 19"/>
          <p:cNvSpPr>
            <a:spLocks noChangeShapeType="1"/>
          </p:cNvSpPr>
          <p:nvPr>
            <p:custDataLst>
              <p:tags r:id="rId13"/>
            </p:custDataLst>
          </p:nvPr>
        </p:nvSpPr>
        <p:spPr bwMode="auto">
          <a:xfrm flipV="1">
            <a:off x="4267200" y="2057400"/>
            <a:ext cx="0" cy="3143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87076" name="AutoShape 36"/>
          <p:cNvSpPr>
            <a:spLocks noChangeArrowheads="1"/>
          </p:cNvSpPr>
          <p:nvPr>
            <p:custDataLst>
              <p:tags r:id="rId14"/>
            </p:custDataLst>
          </p:nvPr>
        </p:nvSpPr>
        <p:spPr bwMode="auto">
          <a:xfrm rot="10800000">
            <a:off x="1219200" y="2014538"/>
            <a:ext cx="1219200" cy="171450"/>
          </a:xfrm>
          <a:prstGeom prst="can">
            <a:avLst>
              <a:gd name="adj" fmla="val 50000"/>
            </a:avLst>
          </a:prstGeom>
          <a:solidFill>
            <a:schemeClr val="bg1"/>
          </a:solidFill>
          <a:ln w="9525">
            <a:solidFill>
              <a:schemeClr val="tx1"/>
            </a:solidFill>
            <a:round/>
            <a:headEnd/>
            <a:tailEnd/>
          </a:ln>
        </p:spPr>
        <p:txBody>
          <a:bodyPr wrap="none" anchor="ctr"/>
          <a:lstStyle/>
          <a:p>
            <a:endParaRPr lang="en-US">
              <a:latin typeface="+mn-lt"/>
            </a:endParaRPr>
          </a:p>
        </p:txBody>
      </p:sp>
      <p:grpSp>
        <p:nvGrpSpPr>
          <p:cNvPr id="5" name="Group 42"/>
          <p:cNvGrpSpPr>
            <a:grpSpLocks noChangeAspect="1"/>
          </p:cNvGrpSpPr>
          <p:nvPr>
            <p:custDataLst>
              <p:tags r:id="rId15"/>
            </p:custDataLst>
          </p:nvPr>
        </p:nvGrpSpPr>
        <p:grpSpPr bwMode="auto">
          <a:xfrm>
            <a:off x="7205133" y="2100263"/>
            <a:ext cx="203200" cy="257175"/>
            <a:chOff x="1152" y="4368"/>
            <a:chExt cx="288" cy="336"/>
          </a:xfrm>
        </p:grpSpPr>
        <p:sp>
          <p:nvSpPr>
            <p:cNvPr id="40996" name="AutoShape 43"/>
            <p:cNvSpPr>
              <a:spLocks noChangeAspect="1" noChangeArrowheads="1"/>
            </p:cNvSpPr>
            <p:nvPr/>
          </p:nvSpPr>
          <p:spPr bwMode="auto">
            <a:xfrm rot="10800000">
              <a:off x="1152" y="4416"/>
              <a:ext cx="288" cy="288"/>
            </a:xfrm>
            <a:prstGeom prst="triangle">
              <a:avLst>
                <a:gd name="adj" fmla="val 49995"/>
              </a:avLst>
            </a:prstGeom>
            <a:solidFill>
              <a:schemeClr val="bg1"/>
            </a:solidFill>
            <a:ln w="9525">
              <a:solidFill>
                <a:schemeClr val="tx1"/>
              </a:solidFill>
              <a:miter lim="800000"/>
              <a:headEnd/>
              <a:tailEnd/>
            </a:ln>
          </p:spPr>
          <p:txBody>
            <a:bodyPr wrap="none" anchor="ctr"/>
            <a:lstStyle/>
            <a:p>
              <a:endParaRPr lang="en-US">
                <a:latin typeface="+mn-lt"/>
              </a:endParaRPr>
            </a:p>
          </p:txBody>
        </p:sp>
        <p:sp>
          <p:nvSpPr>
            <p:cNvPr id="40997" name="Oval 44"/>
            <p:cNvSpPr>
              <a:spLocks noChangeAspect="1" noChangeArrowheads="1"/>
            </p:cNvSpPr>
            <p:nvPr/>
          </p:nvSpPr>
          <p:spPr bwMode="auto">
            <a:xfrm>
              <a:off x="1152" y="4368"/>
              <a:ext cx="288" cy="96"/>
            </a:xfrm>
            <a:prstGeom prst="ellipse">
              <a:avLst/>
            </a:prstGeom>
            <a:solidFill>
              <a:schemeClr val="bg1"/>
            </a:solidFill>
            <a:ln w="9525">
              <a:solidFill>
                <a:schemeClr val="tx1"/>
              </a:solidFill>
              <a:round/>
              <a:headEnd/>
              <a:tailEnd/>
            </a:ln>
          </p:spPr>
          <p:txBody>
            <a:bodyPr wrap="none" anchor="ctr"/>
            <a:lstStyle/>
            <a:p>
              <a:endParaRPr lang="en-US">
                <a:latin typeface="+mn-lt"/>
              </a:endParaRPr>
            </a:p>
          </p:txBody>
        </p:sp>
      </p:grpSp>
      <p:sp>
        <p:nvSpPr>
          <p:cNvPr id="87085" name="AutoShape 45"/>
          <p:cNvSpPr>
            <a:spLocks noChangeArrowheads="1"/>
          </p:cNvSpPr>
          <p:nvPr>
            <p:custDataLst>
              <p:tags r:id="rId16"/>
            </p:custDataLst>
          </p:nvPr>
        </p:nvSpPr>
        <p:spPr bwMode="auto">
          <a:xfrm rot="10800000">
            <a:off x="6697133" y="1414463"/>
            <a:ext cx="1219200" cy="171450"/>
          </a:xfrm>
          <a:prstGeom prst="can">
            <a:avLst>
              <a:gd name="adj" fmla="val 50000"/>
            </a:avLst>
          </a:prstGeom>
          <a:solidFill>
            <a:schemeClr val="bg1"/>
          </a:solidFill>
          <a:ln w="9525">
            <a:solidFill>
              <a:schemeClr val="tx1"/>
            </a:solidFill>
            <a:round/>
            <a:headEnd/>
            <a:tailEnd/>
          </a:ln>
        </p:spPr>
        <p:txBody>
          <a:bodyPr wrap="none" anchor="ctr"/>
          <a:lstStyle/>
          <a:p>
            <a:endParaRPr lang="en-US">
              <a:latin typeface="+mn-lt"/>
            </a:endParaRPr>
          </a:p>
        </p:txBody>
      </p:sp>
      <p:sp>
        <p:nvSpPr>
          <p:cNvPr id="87086" name="AutoShape 46"/>
          <p:cNvSpPr>
            <a:spLocks noChangeArrowheads="1"/>
          </p:cNvSpPr>
          <p:nvPr>
            <p:custDataLst>
              <p:tags r:id="rId17"/>
            </p:custDataLst>
          </p:nvPr>
        </p:nvSpPr>
        <p:spPr bwMode="auto">
          <a:xfrm>
            <a:off x="7205133" y="1543050"/>
            <a:ext cx="203200" cy="642938"/>
          </a:xfrm>
          <a:prstGeom prst="roundRect">
            <a:avLst>
              <a:gd name="adj" fmla="val 50000"/>
            </a:avLst>
          </a:prstGeom>
          <a:solidFill>
            <a:schemeClr val="bg1"/>
          </a:solidFill>
          <a:ln w="9525">
            <a:solidFill>
              <a:schemeClr val="tx1"/>
            </a:solidFill>
            <a:round/>
            <a:headEnd/>
            <a:tailEnd/>
          </a:ln>
        </p:spPr>
        <p:txBody>
          <a:bodyPr wrap="none" anchor="ctr"/>
          <a:lstStyle/>
          <a:p>
            <a:endParaRPr lang="en-US">
              <a:latin typeface="+mn-lt"/>
            </a:endParaRPr>
          </a:p>
        </p:txBody>
      </p:sp>
      <p:grpSp>
        <p:nvGrpSpPr>
          <p:cNvPr id="6" name="Group 32"/>
          <p:cNvGrpSpPr>
            <a:grpSpLocks/>
          </p:cNvGrpSpPr>
          <p:nvPr>
            <p:custDataLst>
              <p:tags r:id="rId18"/>
            </p:custDataLst>
          </p:nvPr>
        </p:nvGrpSpPr>
        <p:grpSpPr bwMode="auto">
          <a:xfrm>
            <a:off x="6908800" y="1757362"/>
            <a:ext cx="508000" cy="214313"/>
            <a:chOff x="144" y="3408"/>
            <a:chExt cx="240" cy="240"/>
          </a:xfrm>
        </p:grpSpPr>
        <p:sp>
          <p:nvSpPr>
            <p:cNvPr id="40993" name="Line 33"/>
            <p:cNvSpPr>
              <a:spLocks noChangeShapeType="1"/>
            </p:cNvSpPr>
            <p:nvPr/>
          </p:nvSpPr>
          <p:spPr bwMode="auto">
            <a:xfrm flipV="1">
              <a:off x="144" y="3408"/>
              <a:ext cx="0"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40994" name="Line 34"/>
            <p:cNvSpPr>
              <a:spLocks noChangeShapeType="1"/>
            </p:cNvSpPr>
            <p:nvPr/>
          </p:nvSpPr>
          <p:spPr bwMode="auto">
            <a:xfrm flipV="1">
              <a:off x="144" y="3456"/>
              <a:ext cx="192"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40995" name="Line 35"/>
            <p:cNvSpPr>
              <a:spLocks noChangeShapeType="1"/>
            </p:cNvSpPr>
            <p:nvPr/>
          </p:nvSpPr>
          <p:spPr bwMode="auto">
            <a:xfrm>
              <a:off x="144" y="3648"/>
              <a:ext cx="24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mn-lt"/>
              </a:endParaRPr>
            </a:p>
          </p:txBody>
        </p:sp>
      </p:grpSp>
      <p:sp>
        <p:nvSpPr>
          <p:cNvPr id="87087" name="Line 47"/>
          <p:cNvSpPr>
            <a:spLocks noChangeShapeType="1"/>
          </p:cNvSpPr>
          <p:nvPr>
            <p:custDataLst>
              <p:tags r:id="rId19"/>
            </p:custDataLst>
          </p:nvPr>
        </p:nvSpPr>
        <p:spPr bwMode="auto">
          <a:xfrm flipH="1" flipV="1">
            <a:off x="3556000" y="1671638"/>
            <a:ext cx="3251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87089" name="Line 49"/>
          <p:cNvSpPr>
            <a:spLocks noChangeShapeType="1"/>
          </p:cNvSpPr>
          <p:nvPr>
            <p:custDataLst>
              <p:tags r:id="rId20"/>
            </p:custDataLst>
          </p:nvPr>
        </p:nvSpPr>
        <p:spPr bwMode="auto">
          <a:xfrm flipH="1" flipV="1">
            <a:off x="2032000" y="1414463"/>
            <a:ext cx="4267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87090" name="Line 50"/>
          <p:cNvSpPr>
            <a:spLocks noChangeShapeType="1"/>
          </p:cNvSpPr>
          <p:nvPr>
            <p:custDataLst>
              <p:tags r:id="rId21"/>
            </p:custDataLst>
          </p:nvPr>
        </p:nvSpPr>
        <p:spPr bwMode="auto">
          <a:xfrm flipV="1">
            <a:off x="2032000" y="1414463"/>
            <a:ext cx="0"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87078" name="AutoShape 38"/>
          <p:cNvSpPr>
            <a:spLocks noChangeArrowheads="1"/>
          </p:cNvSpPr>
          <p:nvPr>
            <p:custDataLst>
              <p:tags r:id="rId22"/>
            </p:custDataLst>
          </p:nvPr>
        </p:nvSpPr>
        <p:spPr bwMode="auto">
          <a:xfrm>
            <a:off x="3149600" y="1500188"/>
            <a:ext cx="304800" cy="1200150"/>
          </a:xfrm>
          <a:prstGeom prst="roundRect">
            <a:avLst>
              <a:gd name="adj" fmla="val 50000"/>
            </a:avLst>
          </a:prstGeom>
          <a:solidFill>
            <a:schemeClr val="bg1"/>
          </a:solidFill>
          <a:ln w="9525">
            <a:solidFill>
              <a:schemeClr val="tx1"/>
            </a:solidFill>
            <a:round/>
            <a:headEnd/>
            <a:tailEnd/>
          </a:ln>
        </p:spPr>
        <p:txBody>
          <a:bodyPr wrap="none" anchor="ctr"/>
          <a:lstStyle/>
          <a:p>
            <a:endParaRPr lang="en-US">
              <a:latin typeface="+mn-lt"/>
            </a:endParaRPr>
          </a:p>
        </p:txBody>
      </p:sp>
      <p:sp>
        <p:nvSpPr>
          <p:cNvPr id="87107" name="AutoShape 67"/>
          <p:cNvSpPr>
            <a:spLocks noChangeArrowheads="1"/>
          </p:cNvSpPr>
          <p:nvPr>
            <p:custDataLst>
              <p:tags r:id="rId23"/>
            </p:custDataLst>
          </p:nvPr>
        </p:nvSpPr>
        <p:spPr bwMode="auto">
          <a:xfrm rot="10800000">
            <a:off x="1219200" y="2014538"/>
            <a:ext cx="1219200" cy="171450"/>
          </a:xfrm>
          <a:prstGeom prst="can">
            <a:avLst>
              <a:gd name="adj" fmla="val 50000"/>
            </a:avLst>
          </a:prstGeom>
          <a:solidFill>
            <a:schemeClr val="bg1"/>
          </a:solidFill>
          <a:ln w="9525">
            <a:solidFill>
              <a:schemeClr val="tx1"/>
            </a:solidFill>
            <a:round/>
            <a:headEnd/>
            <a:tailEnd/>
          </a:ln>
        </p:spPr>
        <p:txBody>
          <a:bodyPr wrap="none" anchor="ctr"/>
          <a:lstStyle/>
          <a:p>
            <a:endParaRPr lang="en-US">
              <a:latin typeface="+mn-lt"/>
            </a:endParaRPr>
          </a:p>
        </p:txBody>
      </p:sp>
      <p:sp>
        <p:nvSpPr>
          <p:cNvPr id="87108" name="AutoShape 68"/>
          <p:cNvSpPr>
            <a:spLocks noChangeArrowheads="1"/>
          </p:cNvSpPr>
          <p:nvPr>
            <p:custDataLst>
              <p:tags r:id="rId24"/>
            </p:custDataLst>
          </p:nvPr>
        </p:nvSpPr>
        <p:spPr bwMode="auto">
          <a:xfrm>
            <a:off x="3149600" y="1500188"/>
            <a:ext cx="304800" cy="1200150"/>
          </a:xfrm>
          <a:prstGeom prst="roundRect">
            <a:avLst>
              <a:gd name="adj" fmla="val 50000"/>
            </a:avLst>
          </a:prstGeom>
          <a:solidFill>
            <a:schemeClr val="bg1"/>
          </a:solidFill>
          <a:ln w="9525">
            <a:solidFill>
              <a:schemeClr val="tx1"/>
            </a:solidFill>
            <a:round/>
            <a:headEnd/>
            <a:tailEnd/>
          </a:ln>
        </p:spPr>
        <p:txBody>
          <a:bodyPr wrap="none" anchor="ctr"/>
          <a:lstStyle/>
          <a:p>
            <a:endParaRPr lang="en-US">
              <a:latin typeface="+mn-lt"/>
            </a:endParaRPr>
          </a:p>
        </p:txBody>
      </p:sp>
      <p:grpSp>
        <p:nvGrpSpPr>
          <p:cNvPr id="7" name="Group 58"/>
          <p:cNvGrpSpPr>
            <a:grpSpLocks/>
          </p:cNvGrpSpPr>
          <p:nvPr>
            <p:custDataLst>
              <p:tags r:id="rId25"/>
            </p:custDataLst>
          </p:nvPr>
        </p:nvGrpSpPr>
        <p:grpSpPr bwMode="auto">
          <a:xfrm>
            <a:off x="1422400" y="1843087"/>
            <a:ext cx="508000" cy="214313"/>
            <a:chOff x="144" y="3408"/>
            <a:chExt cx="240" cy="240"/>
          </a:xfrm>
        </p:grpSpPr>
        <p:sp>
          <p:nvSpPr>
            <p:cNvPr id="40990" name="Line 59"/>
            <p:cNvSpPr>
              <a:spLocks noChangeShapeType="1"/>
            </p:cNvSpPr>
            <p:nvPr/>
          </p:nvSpPr>
          <p:spPr bwMode="auto">
            <a:xfrm flipV="1">
              <a:off x="144" y="3408"/>
              <a:ext cx="0"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40991" name="Line 60"/>
            <p:cNvSpPr>
              <a:spLocks noChangeShapeType="1"/>
            </p:cNvSpPr>
            <p:nvPr/>
          </p:nvSpPr>
          <p:spPr bwMode="auto">
            <a:xfrm flipV="1">
              <a:off x="144" y="3456"/>
              <a:ext cx="192"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40992" name="Line 61"/>
            <p:cNvSpPr>
              <a:spLocks noChangeShapeType="1"/>
            </p:cNvSpPr>
            <p:nvPr/>
          </p:nvSpPr>
          <p:spPr bwMode="auto">
            <a:xfrm>
              <a:off x="144" y="3648"/>
              <a:ext cx="24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mn-lt"/>
              </a:endParaRPr>
            </a:p>
          </p:txBody>
        </p:sp>
      </p:grpSp>
      <p:grpSp>
        <p:nvGrpSpPr>
          <p:cNvPr id="8" name="Group 62"/>
          <p:cNvGrpSpPr>
            <a:grpSpLocks/>
          </p:cNvGrpSpPr>
          <p:nvPr>
            <p:custDataLst>
              <p:tags r:id="rId26"/>
            </p:custDataLst>
          </p:nvPr>
        </p:nvGrpSpPr>
        <p:grpSpPr bwMode="auto">
          <a:xfrm>
            <a:off x="3048000" y="2443163"/>
            <a:ext cx="508000" cy="257175"/>
            <a:chOff x="144" y="3408"/>
            <a:chExt cx="240" cy="240"/>
          </a:xfrm>
        </p:grpSpPr>
        <p:sp>
          <p:nvSpPr>
            <p:cNvPr id="40987" name="Line 63"/>
            <p:cNvSpPr>
              <a:spLocks noChangeShapeType="1"/>
            </p:cNvSpPr>
            <p:nvPr/>
          </p:nvSpPr>
          <p:spPr bwMode="auto">
            <a:xfrm flipV="1">
              <a:off x="144" y="3408"/>
              <a:ext cx="0"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40988" name="Line 64"/>
            <p:cNvSpPr>
              <a:spLocks noChangeShapeType="1"/>
            </p:cNvSpPr>
            <p:nvPr/>
          </p:nvSpPr>
          <p:spPr bwMode="auto">
            <a:xfrm flipV="1">
              <a:off x="144" y="3456"/>
              <a:ext cx="192"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40989" name="Line 65"/>
            <p:cNvSpPr>
              <a:spLocks noChangeShapeType="1"/>
            </p:cNvSpPr>
            <p:nvPr/>
          </p:nvSpPr>
          <p:spPr bwMode="auto">
            <a:xfrm>
              <a:off x="144" y="3648"/>
              <a:ext cx="24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mn-lt"/>
              </a:endParaRPr>
            </a:p>
          </p:txBody>
        </p:sp>
      </p:grpSp>
      <p:sp>
        <p:nvSpPr>
          <p:cNvPr id="11" name="Footer Placeholder 10"/>
          <p:cNvSpPr>
            <a:spLocks noGrp="1"/>
          </p:cNvSpPr>
          <p:nvPr>
            <p:ph type="ftr" sz="quarter" idx="3"/>
            <p:custDataLst>
              <p:tags r:id="rId27"/>
            </p:custDataLst>
          </p:nvPr>
        </p:nvSpPr>
        <p:spPr/>
        <p:txBody>
          <a:bodyPr/>
          <a:lstStyle/>
          <a:p>
            <a:r>
              <a:rPr lang="en-US" dirty="0" smtClean="0"/>
              <a:t>Introduction</a:t>
            </a:r>
            <a:endParaRPr lang="en-US" dirty="0"/>
          </a:p>
        </p:txBody>
      </p:sp>
      <p:sp>
        <p:nvSpPr>
          <p:cNvPr id="12" name="Slide Number Placeholder 11"/>
          <p:cNvSpPr>
            <a:spLocks noGrp="1"/>
          </p:cNvSpPr>
          <p:nvPr>
            <p:ph type="sldNum" sz="quarter" idx="4"/>
            <p:custDataLst>
              <p:tags r:id="rId28"/>
            </p:custDataLst>
          </p:nvPr>
        </p:nvSpPr>
        <p:spPr/>
        <p:txBody>
          <a:bodyPr/>
          <a:lstStyle/>
          <a:p>
            <a:fld id="{81D72C33-38EB-4BCF-BF0A-53BF0A995A29}" type="slidenum">
              <a:rPr lang="en-US" smtClean="0"/>
              <a:pPr/>
              <a:t>35</a:t>
            </a:fld>
            <a:endParaRPr lang="en-US" dirty="0"/>
          </a:p>
        </p:txBody>
      </p:sp>
    </p:spTree>
    <p:custDataLst>
      <p:tags r:id="rId1"/>
    </p:custDataLst>
    <p:extLst>
      <p:ext uri="{BB962C8B-B14F-4D97-AF65-F5344CB8AC3E}">
        <p14:creationId xmlns:p14="http://schemas.microsoft.com/office/powerpoint/2010/main" val="1359928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7052"/>
                                        </p:tgtEl>
                                        <p:attrNameLst>
                                          <p:attrName>style.visibility</p:attrName>
                                        </p:attrNameLst>
                                      </p:cBhvr>
                                      <p:to>
                                        <p:strVal val="visible"/>
                                      </p:to>
                                    </p:set>
                                    <p:animEffect transition="in" filter="fade">
                                      <p:cBhvr>
                                        <p:cTn id="7" dur="500"/>
                                        <p:tgtEl>
                                          <p:spTgt spid="8705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7108"/>
                                        </p:tgtEl>
                                        <p:attrNameLst>
                                          <p:attrName>style.visibility</p:attrName>
                                        </p:attrNameLst>
                                      </p:cBhvr>
                                      <p:to>
                                        <p:strVal val="visible"/>
                                      </p:to>
                                    </p:set>
                                    <p:animEffect transition="in" filter="fade">
                                      <p:cBhvr>
                                        <p:cTn id="13" dur="500"/>
                                        <p:tgtEl>
                                          <p:spTgt spid="8710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7107"/>
                                        </p:tgtEl>
                                        <p:attrNameLst>
                                          <p:attrName>style.visibility</p:attrName>
                                        </p:attrNameLst>
                                      </p:cBhvr>
                                      <p:to>
                                        <p:strVal val="visible"/>
                                      </p:to>
                                    </p:set>
                                    <p:animEffect transition="in" filter="fade">
                                      <p:cBhvr>
                                        <p:cTn id="16" dur="500"/>
                                        <p:tgtEl>
                                          <p:spTgt spid="87107"/>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87076"/>
                                        </p:tgtEl>
                                        <p:attrNameLst>
                                          <p:attrName>style.visibility</p:attrName>
                                        </p:attrNameLst>
                                      </p:cBhvr>
                                      <p:to>
                                        <p:strVal val="visible"/>
                                      </p:to>
                                    </p:set>
                                  </p:childTnLst>
                                </p:cTn>
                              </p:par>
                              <p:par>
                                <p:cTn id="30" presetID="0" presetClass="path" presetSubtype="0" accel="50000" decel="50000" fill="hold" grpId="1" nodeType="withEffect">
                                  <p:stCondLst>
                                    <p:cond delay="0"/>
                                  </p:stCondLst>
                                  <p:childTnLst>
                                    <p:animMotion origin="layout" path="M 0 -3.33333E-6 L 0.59722 -0.12066 " pathEditMode="relative" rAng="0" ptsTypes="AA">
                                      <p:cBhvr>
                                        <p:cTn id="31" dur="2000" fill="hold"/>
                                        <p:tgtEl>
                                          <p:spTgt spid="87076"/>
                                        </p:tgtEl>
                                        <p:attrNameLst>
                                          <p:attrName>ppt_x</p:attrName>
                                          <p:attrName>ppt_y</p:attrName>
                                        </p:attrNameLst>
                                      </p:cBhvr>
                                      <p:rCtr x="29861" y="-6042"/>
                                    </p:animMotion>
                                  </p:childTnLst>
                                </p:cTn>
                              </p:par>
                              <p:par>
                                <p:cTn id="32" presetID="10" presetClass="entr" presetSubtype="0" fill="hold" grpId="0" nodeType="withEffect">
                                  <p:stCondLst>
                                    <p:cond delay="0"/>
                                  </p:stCondLst>
                                  <p:childTnLst>
                                    <p:set>
                                      <p:cBhvr>
                                        <p:cTn id="33" dur="1" fill="hold">
                                          <p:stCondLst>
                                            <p:cond delay="0"/>
                                          </p:stCondLst>
                                        </p:cTn>
                                        <p:tgtEl>
                                          <p:spTgt spid="87090"/>
                                        </p:tgtEl>
                                        <p:attrNameLst>
                                          <p:attrName>style.visibility</p:attrName>
                                        </p:attrNameLst>
                                      </p:cBhvr>
                                      <p:to>
                                        <p:strVal val="visible"/>
                                      </p:to>
                                    </p:set>
                                    <p:animEffect transition="in" filter="fade">
                                      <p:cBhvr>
                                        <p:cTn id="34" dur="500"/>
                                        <p:tgtEl>
                                          <p:spTgt spid="8709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7089"/>
                                        </p:tgtEl>
                                        <p:attrNameLst>
                                          <p:attrName>style.visibility</p:attrName>
                                        </p:attrNameLst>
                                      </p:cBhvr>
                                      <p:to>
                                        <p:strVal val="visible"/>
                                      </p:to>
                                    </p:set>
                                    <p:animEffect transition="in" filter="fade">
                                      <p:cBhvr>
                                        <p:cTn id="37" dur="500"/>
                                        <p:tgtEl>
                                          <p:spTgt spid="8708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7054"/>
                                        </p:tgtEl>
                                        <p:attrNameLst>
                                          <p:attrName>style.visibility</p:attrName>
                                        </p:attrNameLst>
                                      </p:cBhvr>
                                      <p:to>
                                        <p:strVal val="visible"/>
                                      </p:to>
                                    </p:set>
                                    <p:animEffect transition="in" filter="fade">
                                      <p:cBhvr>
                                        <p:cTn id="40" dur="500"/>
                                        <p:tgtEl>
                                          <p:spTgt spid="87054"/>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7078"/>
                                        </p:tgtEl>
                                        <p:attrNameLst>
                                          <p:attrName>style.visibility</p:attrName>
                                        </p:attrNameLst>
                                      </p:cBhvr>
                                      <p:to>
                                        <p:strVal val="visible"/>
                                      </p:to>
                                    </p:set>
                                  </p:childTnLst>
                                </p:cTn>
                              </p:par>
                              <p:par>
                                <p:cTn id="45" presetID="0" presetClass="path" presetSubtype="0" accel="50000" decel="50000" fill="hold" grpId="1" nodeType="withEffect">
                                  <p:stCondLst>
                                    <p:cond delay="0"/>
                                  </p:stCondLst>
                                  <p:childTnLst>
                                    <p:animMotion origin="layout" path="M 0.03079 -0.0026 L 0.43634 -0.04427 " pathEditMode="relative" rAng="0" ptsTypes="AA">
                                      <p:cBhvr>
                                        <p:cTn id="46" dur="2000" fill="hold"/>
                                        <p:tgtEl>
                                          <p:spTgt spid="87078"/>
                                        </p:tgtEl>
                                        <p:attrNameLst>
                                          <p:attrName>ppt_x</p:attrName>
                                          <p:attrName>ppt_y</p:attrName>
                                        </p:attrNameLst>
                                      </p:cBhvr>
                                      <p:rCtr x="20278" y="-2083"/>
                                    </p:animMotion>
                                  </p:childTnLst>
                                </p:cTn>
                              </p:par>
                              <p:par>
                                <p:cTn id="47" presetID="6" presetClass="emph" presetSubtype="0" fill="hold" grpId="2" nodeType="withEffect">
                                  <p:stCondLst>
                                    <p:cond delay="0"/>
                                  </p:stCondLst>
                                  <p:childTnLst>
                                    <p:animScale>
                                      <p:cBhvr>
                                        <p:cTn id="48" dur="2000" fill="hold"/>
                                        <p:tgtEl>
                                          <p:spTgt spid="87078"/>
                                        </p:tgtEl>
                                      </p:cBhvr>
                                      <p:by x="62000" y="62000"/>
                                    </p:animScale>
                                  </p:childTnLst>
                                </p:cTn>
                              </p:par>
                              <p:par>
                                <p:cTn id="49" presetID="10" presetClass="entr" presetSubtype="0" fill="hold" grpId="0" nodeType="withEffect">
                                  <p:stCondLst>
                                    <p:cond delay="0"/>
                                  </p:stCondLst>
                                  <p:childTnLst>
                                    <p:set>
                                      <p:cBhvr>
                                        <p:cTn id="50" dur="1" fill="hold">
                                          <p:stCondLst>
                                            <p:cond delay="0"/>
                                          </p:stCondLst>
                                        </p:cTn>
                                        <p:tgtEl>
                                          <p:spTgt spid="87055"/>
                                        </p:tgtEl>
                                        <p:attrNameLst>
                                          <p:attrName>style.visibility</p:attrName>
                                        </p:attrNameLst>
                                      </p:cBhvr>
                                      <p:to>
                                        <p:strVal val="visible"/>
                                      </p:to>
                                    </p:set>
                                    <p:animEffect transition="in" filter="fade">
                                      <p:cBhvr>
                                        <p:cTn id="51" dur="500"/>
                                        <p:tgtEl>
                                          <p:spTgt spid="8705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87087"/>
                                        </p:tgtEl>
                                        <p:attrNameLst>
                                          <p:attrName>style.visibility</p:attrName>
                                        </p:attrNameLst>
                                      </p:cBhvr>
                                      <p:to>
                                        <p:strVal val="visible"/>
                                      </p:to>
                                    </p:set>
                                    <p:animEffect transition="in" filter="fade">
                                      <p:cBhvr>
                                        <p:cTn id="54" dur="500"/>
                                        <p:tgtEl>
                                          <p:spTgt spid="87087"/>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2"/>
                                        </p:tgtEl>
                                        <p:attrNameLst>
                                          <p:attrName>style.visibility</p:attrName>
                                        </p:attrNameLst>
                                      </p:cBhvr>
                                      <p:to>
                                        <p:strVal val="visible"/>
                                      </p:to>
                                    </p:set>
                                  </p:childTnLst>
                                </p:cTn>
                              </p:par>
                              <p:par>
                                <p:cTn id="59" presetID="0" presetClass="path" presetSubtype="0" accel="50000" decel="50000" fill="hold" nodeType="withEffect">
                                  <p:stCondLst>
                                    <p:cond delay="0"/>
                                  </p:stCondLst>
                                  <p:childTnLst>
                                    <p:animMotion origin="layout" path="M 3.33333E-6 -3.33333E-6 L 0.3287 0.06146 " pathEditMode="relative" rAng="0" ptsTypes="AA">
                                      <p:cBhvr>
                                        <p:cTn id="60" dur="2000" fill="hold"/>
                                        <p:tgtEl>
                                          <p:spTgt spid="2"/>
                                        </p:tgtEl>
                                        <p:attrNameLst>
                                          <p:attrName>ppt_x</p:attrName>
                                          <p:attrName>ppt_y</p:attrName>
                                        </p:attrNameLst>
                                      </p:cBhvr>
                                      <p:rCtr x="16435" y="3073"/>
                                    </p:animMotion>
                                  </p:childTnLst>
                                </p:cTn>
                              </p:par>
                              <p:par>
                                <p:cTn id="61" presetID="8" presetClass="emph" presetSubtype="0" fill="hold" nodeType="withEffect">
                                  <p:stCondLst>
                                    <p:cond delay="0"/>
                                  </p:stCondLst>
                                  <p:childTnLst>
                                    <p:animRot by="5400000">
                                      <p:cBhvr>
                                        <p:cTn id="62" dur="2000" fill="hold"/>
                                        <p:tgtEl>
                                          <p:spTgt spid="2"/>
                                        </p:tgtEl>
                                        <p:attrNameLst>
                                          <p:attrName>r</p:attrName>
                                        </p:attrNameLst>
                                      </p:cBhvr>
                                    </p:animRot>
                                  </p:childTnLst>
                                </p:cTn>
                              </p:par>
                              <p:par>
                                <p:cTn id="63" presetID="10" presetClass="entr" presetSubtype="0" fill="hold" grpId="0" nodeType="withEffect">
                                  <p:stCondLst>
                                    <p:cond delay="0"/>
                                  </p:stCondLst>
                                  <p:childTnLst>
                                    <p:set>
                                      <p:cBhvr>
                                        <p:cTn id="64" dur="1" fill="hold">
                                          <p:stCondLst>
                                            <p:cond delay="0"/>
                                          </p:stCondLst>
                                        </p:cTn>
                                        <p:tgtEl>
                                          <p:spTgt spid="87058"/>
                                        </p:tgtEl>
                                        <p:attrNameLst>
                                          <p:attrName>style.visibility</p:attrName>
                                        </p:attrNameLst>
                                      </p:cBhvr>
                                      <p:to>
                                        <p:strVal val="visible"/>
                                      </p:to>
                                    </p:set>
                                    <p:animEffect transition="in" filter="fade">
                                      <p:cBhvr>
                                        <p:cTn id="65" dur="500"/>
                                        <p:tgtEl>
                                          <p:spTgt spid="8705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87056"/>
                                        </p:tgtEl>
                                        <p:attrNameLst>
                                          <p:attrName>style.visibility</p:attrName>
                                        </p:attrNameLst>
                                      </p:cBhvr>
                                      <p:to>
                                        <p:strVal val="visible"/>
                                      </p:to>
                                    </p:set>
                                    <p:animEffect transition="in" filter="fade">
                                      <p:cBhvr>
                                        <p:cTn id="68" dur="500"/>
                                        <p:tgtEl>
                                          <p:spTgt spid="8705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87059"/>
                                        </p:tgtEl>
                                        <p:attrNameLst>
                                          <p:attrName>style.visibility</p:attrName>
                                        </p:attrNameLst>
                                      </p:cBhvr>
                                      <p:to>
                                        <p:strVal val="visible"/>
                                      </p:to>
                                    </p:set>
                                    <p:animEffect transition="in" filter="fade">
                                      <p:cBhvr>
                                        <p:cTn id="71" dur="500"/>
                                        <p:tgtEl>
                                          <p:spTgt spid="87059"/>
                                        </p:tgtEl>
                                      </p:cBhvr>
                                    </p:animEffect>
                                  </p:childTnLst>
                                </p:cTn>
                              </p:par>
                            </p:childTnLst>
                          </p:cTn>
                        </p:par>
                        <p:par>
                          <p:cTn id="72" fill="hold" nodeType="afterGroup">
                            <p:stCondLst>
                              <p:cond delay="2000"/>
                            </p:stCondLst>
                            <p:childTnLst>
                              <p:par>
                                <p:cTn id="73" presetID="10" presetClass="entr" presetSubtype="0" fill="hold" grpId="0" nodeType="afterEffect">
                                  <p:stCondLst>
                                    <p:cond delay="0"/>
                                  </p:stCondLst>
                                  <p:childTnLst>
                                    <p:set>
                                      <p:cBhvr>
                                        <p:cTn id="74" dur="1" fill="hold">
                                          <p:stCondLst>
                                            <p:cond delay="0"/>
                                          </p:stCondLst>
                                        </p:cTn>
                                        <p:tgtEl>
                                          <p:spTgt spid="87085"/>
                                        </p:tgtEl>
                                        <p:attrNameLst>
                                          <p:attrName>style.visibility</p:attrName>
                                        </p:attrNameLst>
                                      </p:cBhvr>
                                      <p:to>
                                        <p:strVal val="visible"/>
                                      </p:to>
                                    </p:set>
                                    <p:animEffect transition="in" filter="fade">
                                      <p:cBhvr>
                                        <p:cTn id="75" dur="500"/>
                                        <p:tgtEl>
                                          <p:spTgt spid="8708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87086"/>
                                        </p:tgtEl>
                                        <p:attrNameLst>
                                          <p:attrName>style.visibility</p:attrName>
                                        </p:attrNameLst>
                                      </p:cBhvr>
                                      <p:to>
                                        <p:strVal val="visible"/>
                                      </p:to>
                                    </p:set>
                                    <p:animEffect transition="in" filter="fade">
                                      <p:cBhvr>
                                        <p:cTn id="78" dur="500"/>
                                        <p:tgtEl>
                                          <p:spTgt spid="87086"/>
                                        </p:tgtEl>
                                      </p:cBhvr>
                                    </p:animEffect>
                                  </p:childTnLst>
                                </p:cTn>
                              </p:par>
                              <p:par>
                                <p:cTn id="79" presetID="10" presetClass="entr" presetSubtype="0" fill="hold" nodeType="withEffect">
                                  <p:stCondLst>
                                    <p:cond delay="0"/>
                                  </p:stCondLst>
                                  <p:childTnLst>
                                    <p:set>
                                      <p:cBhvr>
                                        <p:cTn id="80" dur="1" fill="hold">
                                          <p:stCondLst>
                                            <p:cond delay="0"/>
                                          </p:stCondLst>
                                        </p:cTn>
                                        <p:tgtEl>
                                          <p:spTgt spid="5"/>
                                        </p:tgtEl>
                                        <p:attrNameLst>
                                          <p:attrName>style.visibility</p:attrName>
                                        </p:attrNameLst>
                                      </p:cBhvr>
                                      <p:to>
                                        <p:strVal val="visible"/>
                                      </p:to>
                                    </p:set>
                                    <p:animEffect transition="in" filter="fade">
                                      <p:cBhvr>
                                        <p:cTn id="81" dur="500"/>
                                        <p:tgtEl>
                                          <p:spTgt spid="5"/>
                                        </p:tgtEl>
                                      </p:cBhvr>
                                    </p:animEffect>
                                  </p:childTnLst>
                                </p:cTn>
                              </p:par>
                              <p:par>
                                <p:cTn id="82" presetID="10" presetClass="exit" presetSubtype="0" fill="hold" grpId="2" nodeType="withEffect">
                                  <p:stCondLst>
                                    <p:cond delay="0"/>
                                  </p:stCondLst>
                                  <p:childTnLst>
                                    <p:animEffect transition="out" filter="fade">
                                      <p:cBhvr>
                                        <p:cTn id="83" dur="500"/>
                                        <p:tgtEl>
                                          <p:spTgt spid="87076"/>
                                        </p:tgtEl>
                                      </p:cBhvr>
                                    </p:animEffect>
                                    <p:set>
                                      <p:cBhvr>
                                        <p:cTn id="84" dur="1" fill="hold">
                                          <p:stCondLst>
                                            <p:cond delay="499"/>
                                          </p:stCondLst>
                                        </p:cTn>
                                        <p:tgtEl>
                                          <p:spTgt spid="87076"/>
                                        </p:tgtEl>
                                        <p:attrNameLst>
                                          <p:attrName>style.visibility</p:attrName>
                                        </p:attrNameLst>
                                      </p:cBhvr>
                                      <p:to>
                                        <p:strVal val="hidden"/>
                                      </p:to>
                                    </p:set>
                                  </p:childTnLst>
                                </p:cTn>
                              </p:par>
                              <p:par>
                                <p:cTn id="85" presetID="10" presetClass="exit" presetSubtype="0" fill="hold" grpId="3" nodeType="withEffect">
                                  <p:stCondLst>
                                    <p:cond delay="0"/>
                                  </p:stCondLst>
                                  <p:childTnLst>
                                    <p:animEffect transition="out" filter="fade">
                                      <p:cBhvr>
                                        <p:cTn id="86" dur="500"/>
                                        <p:tgtEl>
                                          <p:spTgt spid="87078"/>
                                        </p:tgtEl>
                                      </p:cBhvr>
                                    </p:animEffect>
                                    <p:set>
                                      <p:cBhvr>
                                        <p:cTn id="87" dur="1" fill="hold">
                                          <p:stCondLst>
                                            <p:cond delay="499"/>
                                          </p:stCondLst>
                                        </p:cTn>
                                        <p:tgtEl>
                                          <p:spTgt spid="87078"/>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500"/>
                                        <p:tgtEl>
                                          <p:spTgt spid="2"/>
                                        </p:tgtEl>
                                      </p:cBhvr>
                                    </p:animEffect>
                                    <p:set>
                                      <p:cBhvr>
                                        <p:cTn id="90" dur="1" fill="hold">
                                          <p:stCondLst>
                                            <p:cond delay="499"/>
                                          </p:stCondLst>
                                        </p:cTn>
                                        <p:tgtEl>
                                          <p:spTgt spid="2"/>
                                        </p:tgtEl>
                                        <p:attrNameLst>
                                          <p:attrName>style.visibility</p:attrName>
                                        </p:attrNameLst>
                                      </p:cBhvr>
                                      <p:to>
                                        <p:strVal val="hidden"/>
                                      </p:to>
                                    </p:set>
                                  </p:childTnLst>
                                </p:cTn>
                              </p:par>
                              <p:par>
                                <p:cTn id="91" presetID="10" presetClass="entr" presetSubtype="0" fill="hold" nodeType="withEffect">
                                  <p:stCondLst>
                                    <p:cond delay="0"/>
                                  </p:stCondLst>
                                  <p:childTnLst>
                                    <p:set>
                                      <p:cBhvr>
                                        <p:cTn id="92" dur="1" fill="hold">
                                          <p:stCondLst>
                                            <p:cond delay="0"/>
                                          </p:stCondLst>
                                        </p:cTn>
                                        <p:tgtEl>
                                          <p:spTgt spid="87053">
                                            <p:txEl>
                                              <p:pRg st="0" end="0"/>
                                            </p:txEl>
                                          </p:spTgt>
                                        </p:tgtEl>
                                        <p:attrNameLst>
                                          <p:attrName>style.visibility</p:attrName>
                                        </p:attrNameLst>
                                      </p:cBhvr>
                                      <p:to>
                                        <p:strVal val="visible"/>
                                      </p:to>
                                    </p:set>
                                    <p:animEffect transition="in" filter="fade">
                                      <p:cBhvr>
                                        <p:cTn id="93" dur="500"/>
                                        <p:tgtEl>
                                          <p:spTgt spid="87053">
                                            <p:txEl>
                                              <p:pRg st="0" end="0"/>
                                            </p:txEl>
                                          </p:spTgt>
                                        </p:tgtEl>
                                      </p:cBhvr>
                                    </p:animEffect>
                                  </p:childTnLst>
                                </p:cTn>
                              </p:par>
                              <p:par>
                                <p:cTn id="94" presetID="10" presetClass="entr" presetSubtype="0" fill="hold" nodeType="withEffect">
                                  <p:stCondLst>
                                    <p:cond delay="0"/>
                                  </p:stCondLst>
                                  <p:childTnLst>
                                    <p:set>
                                      <p:cBhvr>
                                        <p:cTn id="95" dur="1" fill="hold">
                                          <p:stCondLst>
                                            <p:cond delay="0"/>
                                          </p:stCondLst>
                                        </p:cTn>
                                        <p:tgtEl>
                                          <p:spTgt spid="87053">
                                            <p:txEl>
                                              <p:pRg st="1" end="1"/>
                                            </p:txEl>
                                          </p:spTgt>
                                        </p:tgtEl>
                                        <p:attrNameLst>
                                          <p:attrName>style.visibility</p:attrName>
                                        </p:attrNameLst>
                                      </p:cBhvr>
                                      <p:to>
                                        <p:strVal val="visible"/>
                                      </p:to>
                                    </p:set>
                                    <p:animEffect transition="in" filter="fade">
                                      <p:cBhvr>
                                        <p:cTn id="96" dur="500"/>
                                        <p:tgtEl>
                                          <p:spTgt spid="87053">
                                            <p:txEl>
                                              <p:pRg st="1" end="1"/>
                                            </p:txEl>
                                          </p:spTgt>
                                        </p:tgtEl>
                                      </p:cBhvr>
                                    </p:animEffect>
                                  </p:childTnLst>
                                </p:cTn>
                              </p:par>
                              <p:par>
                                <p:cTn id="97" presetID="10" presetClass="entr" presetSubtype="0" fill="hold" nodeType="withEffect">
                                  <p:stCondLst>
                                    <p:cond delay="0"/>
                                  </p:stCondLst>
                                  <p:childTnLst>
                                    <p:set>
                                      <p:cBhvr>
                                        <p:cTn id="98" dur="1" fill="hold">
                                          <p:stCondLst>
                                            <p:cond delay="0"/>
                                          </p:stCondLst>
                                        </p:cTn>
                                        <p:tgtEl>
                                          <p:spTgt spid="87053">
                                            <p:txEl>
                                              <p:pRg st="2" end="2"/>
                                            </p:txEl>
                                          </p:spTgt>
                                        </p:tgtEl>
                                        <p:attrNameLst>
                                          <p:attrName>style.visibility</p:attrName>
                                        </p:attrNameLst>
                                      </p:cBhvr>
                                      <p:to>
                                        <p:strVal val="visible"/>
                                      </p:to>
                                    </p:set>
                                    <p:animEffect transition="in" filter="fade">
                                      <p:cBhvr>
                                        <p:cTn id="99" dur="500"/>
                                        <p:tgtEl>
                                          <p:spTgt spid="87053">
                                            <p:txEl>
                                              <p:pRg st="2" end="2"/>
                                            </p:txEl>
                                          </p:spTgt>
                                        </p:tgtEl>
                                      </p:cBhvr>
                                    </p:animEffect>
                                  </p:childTnLst>
                                </p:cTn>
                              </p:par>
                              <p:par>
                                <p:cTn id="100" presetID="10" presetClass="entr" presetSubtype="0" fill="hold" nodeType="with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fade">
                                      <p:cBhvr>
                                        <p:cTn id="102" dur="500"/>
                                        <p:tgtEl>
                                          <p:spTgt spid="6"/>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0" presetClass="entr" presetSubtype="0" fill="hold" nodeType="clickEffect">
                                  <p:stCondLst>
                                    <p:cond delay="0"/>
                                  </p:stCondLst>
                                  <p:childTnLst>
                                    <p:set>
                                      <p:cBhvr>
                                        <p:cTn id="106" dur="1" fill="hold">
                                          <p:stCondLst>
                                            <p:cond delay="0"/>
                                          </p:stCondLst>
                                        </p:cTn>
                                        <p:tgtEl>
                                          <p:spTgt spid="87043">
                                            <p:txEl>
                                              <p:pRg st="0" end="0"/>
                                            </p:txEl>
                                          </p:spTgt>
                                        </p:tgtEl>
                                        <p:attrNameLst>
                                          <p:attrName>style.visibility</p:attrName>
                                        </p:attrNameLst>
                                      </p:cBhvr>
                                      <p:to>
                                        <p:strVal val="visible"/>
                                      </p:to>
                                    </p:set>
                                    <p:animEffect transition="in" filter="fade">
                                      <p:cBhvr>
                                        <p:cTn id="107" dur="500"/>
                                        <p:tgtEl>
                                          <p:spTgt spid="870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54" grpId="0"/>
      <p:bldP spid="87055" grpId="0"/>
      <p:bldP spid="87056" grpId="0"/>
      <p:bldP spid="87058" grpId="0" animBg="1"/>
      <p:bldP spid="87059" grpId="0" animBg="1"/>
      <p:bldP spid="87076" grpId="0" animBg="1"/>
      <p:bldP spid="87076" grpId="1" animBg="1"/>
      <p:bldP spid="87076" grpId="2" animBg="1"/>
      <p:bldP spid="87085" grpId="0" animBg="1"/>
      <p:bldP spid="87086" grpId="0" animBg="1"/>
      <p:bldP spid="87087" grpId="0" animBg="1"/>
      <p:bldP spid="87089" grpId="0" animBg="1"/>
      <p:bldP spid="87090" grpId="0" animBg="1"/>
      <p:bldP spid="87078" grpId="0" animBg="1"/>
      <p:bldP spid="87078" grpId="1" animBg="1"/>
      <p:bldP spid="87078" grpId="2" animBg="1"/>
      <p:bldP spid="87078" grpId="3" animBg="1"/>
      <p:bldP spid="87107" grpId="0" animBg="1"/>
      <p:bldP spid="8710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5" name="Picture 3" descr="scene_example"/>
          <p:cNvPicPr>
            <a:picLocks noChangeAspect="1" noChangeArrowheads="1"/>
          </p:cNvPicPr>
          <p:nvPr>
            <p:custDataLst>
              <p:tags r:id="rId2"/>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5469315" y="132267"/>
            <a:ext cx="3247145" cy="2058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6" name="Picture 4" descr="graph_example"/>
          <p:cNvPicPr>
            <a:picLocks noChangeAspect="1" noChangeArrowheads="1"/>
          </p:cNvPicPr>
          <p:nvPr>
            <p:custDataLst>
              <p:tags r:id="rId3"/>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5835074" y="2590130"/>
            <a:ext cx="2724531" cy="160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Rectangle 3"/>
          <p:cNvSpPr>
            <a:spLocks noGrp="1" noChangeArrowheads="1"/>
          </p:cNvSpPr>
          <p:nvPr>
            <p:ph type="body" idx="1"/>
            <p:custDataLst>
              <p:tags r:id="rId4"/>
            </p:custDataLst>
          </p:nvPr>
        </p:nvSpPr>
        <p:spPr>
          <a:xfrm>
            <a:off x="457200" y="1085850"/>
            <a:ext cx="4728258" cy="3600450"/>
          </a:xfrm>
        </p:spPr>
        <p:txBody>
          <a:bodyPr>
            <a:normAutofit fontScale="77500" lnSpcReduction="20000"/>
          </a:bodyPr>
          <a:lstStyle/>
          <a:p>
            <a:pPr>
              <a:spcAft>
                <a:spcPts val="600"/>
              </a:spcAft>
            </a:pPr>
            <a:r>
              <a:rPr lang="en-US" dirty="0" smtClean="0"/>
              <a:t>We manipulated primitive shapes with geometric </a:t>
            </a:r>
            <a:r>
              <a:rPr lang="en-US" b="1" dirty="0" smtClean="0">
                <a:solidFill>
                  <a:srgbClr val="FF0000"/>
                </a:solidFill>
              </a:rPr>
              <a:t>transformations</a:t>
            </a:r>
            <a:r>
              <a:rPr lang="en-US" dirty="0" smtClean="0">
                <a:solidFill>
                  <a:srgbClr val="FF0000"/>
                </a:solidFill>
              </a:rPr>
              <a:t> </a:t>
            </a:r>
            <a:r>
              <a:rPr lang="en-US" dirty="0" smtClean="0"/>
              <a:t>(translation, rotation, scale). These transformations are essential for model organization, process of composing complex objects from simpler components.</a:t>
            </a:r>
          </a:p>
          <a:p>
            <a:pPr>
              <a:spcAft>
                <a:spcPts val="600"/>
              </a:spcAft>
            </a:pPr>
            <a:r>
              <a:rPr lang="en-US" dirty="0" smtClean="0"/>
              <a:t>Hierarchical models and geometric transformations are also essential for animation</a:t>
            </a:r>
          </a:p>
          <a:p>
            <a:pPr>
              <a:spcAft>
                <a:spcPts val="600"/>
              </a:spcAft>
            </a:pPr>
            <a:r>
              <a:rPr lang="en-US" dirty="0" smtClean="0"/>
              <a:t>Once object’s geometry is established, must be </a:t>
            </a:r>
            <a:r>
              <a:rPr lang="en-US" b="1" dirty="0" smtClean="0">
                <a:solidFill>
                  <a:srgbClr val="FF0000"/>
                </a:solidFill>
              </a:rPr>
              <a:t>viewed</a:t>
            </a:r>
            <a:r>
              <a:rPr lang="en-US" dirty="0" smtClean="0">
                <a:solidFill>
                  <a:srgbClr val="FF0000"/>
                </a:solidFill>
              </a:rPr>
              <a:t> </a:t>
            </a:r>
            <a:r>
              <a:rPr lang="en-US" dirty="0" smtClean="0"/>
              <a:t>on screen: map from 3D to 2D for viewing and from 2D to 3D for 2D input devices (e.g., the mouse or pen/stylus)</a:t>
            </a:r>
          </a:p>
          <a:p>
            <a:pPr>
              <a:spcAft>
                <a:spcPts val="600"/>
              </a:spcAft>
            </a:pPr>
            <a:r>
              <a:rPr lang="en-US" dirty="0" smtClean="0"/>
              <a:t>While mapping from 3D to 2D, object (surface) material properties and lighting effects are used in </a:t>
            </a:r>
            <a:r>
              <a:rPr lang="en-US" b="1" dirty="0" smtClean="0">
                <a:solidFill>
                  <a:srgbClr val="FF0000"/>
                </a:solidFill>
              </a:rPr>
              <a:t>rendering</a:t>
            </a:r>
            <a:r>
              <a:rPr lang="en-US" dirty="0" smtClean="0"/>
              <a:t> one’s constructions. This rendering process is also called </a:t>
            </a:r>
            <a:r>
              <a:rPr lang="en-US" b="1" dirty="0" smtClean="0">
                <a:solidFill>
                  <a:srgbClr val="FF0000"/>
                </a:solidFill>
              </a:rPr>
              <a:t>image synthesis</a:t>
            </a:r>
            <a:r>
              <a:rPr lang="en-US" dirty="0" smtClean="0"/>
              <a:t>.</a:t>
            </a:r>
          </a:p>
        </p:txBody>
      </p:sp>
      <p:sp>
        <p:nvSpPr>
          <p:cNvPr id="37890" name="Rectangle 2"/>
          <p:cNvSpPr>
            <a:spLocks noGrp="1" noChangeArrowheads="1"/>
          </p:cNvSpPr>
          <p:nvPr>
            <p:ph type="title"/>
            <p:custDataLst>
              <p:tags r:id="rId5"/>
            </p:custDataLst>
          </p:nvPr>
        </p:nvSpPr>
        <p:spPr/>
        <p:txBody>
          <a:bodyPr>
            <a:normAutofit fontScale="90000"/>
          </a:bodyPr>
          <a:lstStyle/>
          <a:p>
            <a:r>
              <a:rPr lang="en-US" dirty="0" smtClean="0"/>
              <a:t>Upcoming Topics</a:t>
            </a:r>
          </a:p>
        </p:txBody>
      </p:sp>
      <p:sp>
        <p:nvSpPr>
          <p:cNvPr id="4" name="Footer Placeholder 3"/>
          <p:cNvSpPr>
            <a:spLocks noGrp="1"/>
          </p:cNvSpPr>
          <p:nvPr>
            <p:ph type="ftr" sz="quarter" idx="3"/>
            <p:custDataLst>
              <p:tags r:id="rId6"/>
            </p:custDataLst>
          </p:nvPr>
        </p:nvSpPr>
        <p:spPr/>
        <p:txBody>
          <a:bodyPr/>
          <a:lstStyle/>
          <a:p>
            <a:r>
              <a:rPr lang="en-US" dirty="0" smtClean="0"/>
              <a:t>Introduction</a:t>
            </a:r>
            <a:endParaRPr lang="en-US" dirty="0"/>
          </a:p>
        </p:txBody>
      </p:sp>
      <p:sp>
        <p:nvSpPr>
          <p:cNvPr id="5" name="Slide Number Placeholder 4"/>
          <p:cNvSpPr>
            <a:spLocks noGrp="1"/>
          </p:cNvSpPr>
          <p:nvPr>
            <p:ph type="sldNum" sz="quarter" idx="4"/>
            <p:custDataLst>
              <p:tags r:id="rId7"/>
            </p:custDataLst>
          </p:nvPr>
        </p:nvSpPr>
        <p:spPr/>
        <p:txBody>
          <a:bodyPr/>
          <a:lstStyle/>
          <a:p>
            <a:fld id="{81D72C33-38EB-4BCF-BF0A-53BF0A995A29}" type="slidenum">
              <a:rPr lang="en-US" smtClean="0"/>
              <a:pPr/>
              <a:t>36</a:t>
            </a:fld>
            <a:endParaRPr lang="en-US"/>
          </a:p>
        </p:txBody>
      </p:sp>
    </p:spTree>
    <p:custDataLst>
      <p:tags r:id="rId1"/>
    </p:custDataLst>
    <p:extLst>
      <p:ext uri="{BB962C8B-B14F-4D97-AF65-F5344CB8AC3E}">
        <p14:creationId xmlns:p14="http://schemas.microsoft.com/office/powerpoint/2010/main" val="22816579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15716"/>
                                        </p:tgtEl>
                                        <p:attrNameLst>
                                          <p:attrName>style.visibility</p:attrName>
                                        </p:attrNameLst>
                                      </p:cBhvr>
                                      <p:to>
                                        <p:strVal val="visible"/>
                                      </p:to>
                                    </p:set>
                                    <p:animEffect transition="in" filter="fade">
                                      <p:cBhvr>
                                        <p:cTn id="9" dur="500"/>
                                        <p:tgtEl>
                                          <p:spTgt spid="115716"/>
                                        </p:tgtEl>
                                      </p:cBhvr>
                                    </p:animEffect>
                                  </p:childTnLst>
                                </p:cTn>
                              </p:par>
                              <p:par>
                                <p:cTn id="10" presetID="10" presetClass="entr" presetSubtype="0" fill="hold" nodeType="withEffect">
                                  <p:stCondLst>
                                    <p:cond delay="0"/>
                                  </p:stCondLst>
                                  <p:childTnLst>
                                    <p:set>
                                      <p:cBhvr>
                                        <p:cTn id="11" dur="1" fill="hold">
                                          <p:stCondLst>
                                            <p:cond delay="0"/>
                                          </p:stCondLst>
                                        </p:cTn>
                                        <p:tgtEl>
                                          <p:spTgt spid="115715"/>
                                        </p:tgtEl>
                                        <p:attrNameLst>
                                          <p:attrName>style.visibility</p:attrName>
                                        </p:attrNameLst>
                                      </p:cBhvr>
                                      <p:to>
                                        <p:strVal val="visible"/>
                                      </p:to>
                                    </p:set>
                                    <p:animEffect transition="in" filter="fade">
                                      <p:cBhvr>
                                        <p:cTn id="12" dur="500"/>
                                        <p:tgtEl>
                                          <p:spTgt spid="11571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531">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sz="quarter" idx="1"/>
            <p:custDataLst>
              <p:tags r:id="rId2"/>
            </p:custDataLst>
          </p:nvPr>
        </p:nvSpPr>
        <p:spPr>
          <a:xfrm>
            <a:off x="427728" y="918774"/>
            <a:ext cx="8242299" cy="3854450"/>
          </a:xfrm>
        </p:spPr>
        <p:txBody>
          <a:bodyPr>
            <a:normAutofit fontScale="92500" lnSpcReduction="20000"/>
          </a:bodyPr>
          <a:lstStyle/>
          <a:p>
            <a:pPr>
              <a:spcAft>
                <a:spcPts val="600"/>
              </a:spcAft>
            </a:pPr>
            <a:r>
              <a:rPr lang="en-US" dirty="0" smtClean="0"/>
              <a:t>User controls contents, structure, and appearance of objects and their displayed images via rapid visual feedback</a:t>
            </a:r>
          </a:p>
          <a:p>
            <a:pPr>
              <a:spcAft>
                <a:spcPts val="600"/>
              </a:spcAft>
            </a:pPr>
            <a:r>
              <a:rPr lang="en-US" dirty="0" smtClean="0"/>
              <a:t>Basic components of an interactive graphics system</a:t>
            </a:r>
          </a:p>
          <a:p>
            <a:pPr lvl="1">
              <a:lnSpc>
                <a:spcPct val="110000"/>
              </a:lnSpc>
              <a:spcBef>
                <a:spcPts val="600"/>
              </a:spcBef>
              <a:spcAft>
                <a:spcPts val="600"/>
              </a:spcAft>
            </a:pPr>
            <a:r>
              <a:rPr lang="en-US" dirty="0" smtClean="0"/>
              <a:t>input (e.g., mouse, tablet and stylus, multi-touch…)</a:t>
            </a:r>
          </a:p>
          <a:p>
            <a:pPr lvl="1">
              <a:lnSpc>
                <a:spcPct val="110000"/>
              </a:lnSpc>
              <a:spcBef>
                <a:spcPts val="600"/>
              </a:spcBef>
              <a:spcAft>
                <a:spcPts val="600"/>
              </a:spcAft>
            </a:pPr>
            <a:r>
              <a:rPr lang="en-US" dirty="0" smtClean="0"/>
              <a:t>processing (and storage)</a:t>
            </a:r>
          </a:p>
          <a:p>
            <a:pPr lvl="1">
              <a:lnSpc>
                <a:spcPct val="110000"/>
              </a:lnSpc>
              <a:spcBef>
                <a:spcPts val="600"/>
              </a:spcBef>
              <a:spcAft>
                <a:spcPts val="600"/>
              </a:spcAft>
            </a:pPr>
            <a:r>
              <a:rPr lang="en-US" dirty="0" smtClean="0"/>
              <a:t>display/output (e.g., screen, paper-based printer, </a:t>
            </a:r>
            <a:br>
              <a:rPr lang="en-US" dirty="0" smtClean="0"/>
            </a:br>
            <a:r>
              <a:rPr lang="en-US" dirty="0" smtClean="0"/>
              <a:t>video recorder…)</a:t>
            </a:r>
          </a:p>
          <a:p>
            <a:pPr>
              <a:spcAft>
                <a:spcPts val="600"/>
              </a:spcAft>
            </a:pPr>
            <a:r>
              <a:rPr lang="en-US" dirty="0" smtClean="0"/>
              <a:t>First truly interactive graphics system, </a:t>
            </a:r>
            <a:br>
              <a:rPr lang="en-US" dirty="0" smtClean="0"/>
            </a:br>
            <a:r>
              <a:rPr lang="en-US" b="1" dirty="0" smtClean="0"/>
              <a:t>Sketchpad</a:t>
            </a:r>
            <a:r>
              <a:rPr lang="en-US" dirty="0" smtClean="0"/>
              <a:t>, pioneered at MIT by Ivan </a:t>
            </a:r>
            <a:br>
              <a:rPr lang="en-US" dirty="0" smtClean="0"/>
            </a:br>
            <a:r>
              <a:rPr lang="en-US" dirty="0" smtClean="0"/>
              <a:t>Sutherland for his 1963 Ph.D. thesis</a:t>
            </a:r>
          </a:p>
          <a:p>
            <a:pPr>
              <a:spcAft>
                <a:spcPts val="600"/>
              </a:spcAft>
            </a:pPr>
            <a:r>
              <a:rPr lang="en-US" dirty="0" smtClean="0"/>
              <a:t>Used TX-2 transistorized “mainframe” at </a:t>
            </a:r>
            <a:br>
              <a:rPr lang="en-US" dirty="0" smtClean="0"/>
            </a:br>
            <a:r>
              <a:rPr lang="en-US" dirty="0" smtClean="0"/>
              <a:t>Lincoln Lab</a:t>
            </a:r>
          </a:p>
        </p:txBody>
      </p:sp>
      <p:sp>
        <p:nvSpPr>
          <p:cNvPr id="5122" name="Rectangle 2"/>
          <p:cNvSpPr>
            <a:spLocks noGrp="1" noChangeArrowheads="1"/>
          </p:cNvSpPr>
          <p:nvPr>
            <p:ph type="title"/>
            <p:custDataLst>
              <p:tags r:id="rId3"/>
            </p:custDataLst>
          </p:nvPr>
        </p:nvSpPr>
        <p:spPr/>
        <p:txBody>
          <a:bodyPr>
            <a:normAutofit fontScale="90000"/>
          </a:bodyPr>
          <a:lstStyle/>
          <a:p>
            <a:r>
              <a:rPr lang="en-US" smtClean="0"/>
              <a:t>What is Interactive Computer Graphics? (1/2)</a:t>
            </a:r>
          </a:p>
        </p:txBody>
      </p:sp>
      <p:sp>
        <p:nvSpPr>
          <p:cNvPr id="12301" name="Text Box 13"/>
          <p:cNvSpPr txBox="1">
            <a:spLocks noChangeArrowheads="1"/>
          </p:cNvSpPr>
          <p:nvPr>
            <p:custDataLst>
              <p:tags r:id="rId4"/>
            </p:custDataLst>
          </p:nvPr>
        </p:nvSpPr>
        <p:spPr bwMode="auto">
          <a:xfrm>
            <a:off x="5865975" y="4188449"/>
            <a:ext cx="31946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0"/>
              </a:spcBef>
              <a:spcAft>
                <a:spcPct val="0"/>
              </a:spcAft>
              <a:defRPr sz="1400" b="1">
                <a:solidFill>
                  <a:schemeClr val="tx1"/>
                </a:solidFill>
                <a:latin typeface="Verdana" pitchFamily="34" charset="0"/>
              </a:defRPr>
            </a:lvl6pPr>
            <a:lvl7pPr marL="2971800" indent="-228600" eaLnBrk="0" fontAlgn="base" hangingPunct="0">
              <a:spcBef>
                <a:spcPct val="0"/>
              </a:spcBef>
              <a:spcAft>
                <a:spcPct val="0"/>
              </a:spcAft>
              <a:defRPr sz="1400" b="1">
                <a:solidFill>
                  <a:schemeClr val="tx1"/>
                </a:solidFill>
                <a:latin typeface="Verdana" pitchFamily="34" charset="0"/>
              </a:defRPr>
            </a:lvl7pPr>
            <a:lvl8pPr marL="3429000" indent="-228600" eaLnBrk="0" fontAlgn="base" hangingPunct="0">
              <a:spcBef>
                <a:spcPct val="0"/>
              </a:spcBef>
              <a:spcAft>
                <a:spcPct val="0"/>
              </a:spcAft>
              <a:defRPr sz="1400" b="1">
                <a:solidFill>
                  <a:schemeClr val="tx1"/>
                </a:solidFill>
                <a:latin typeface="Verdana" pitchFamily="34" charset="0"/>
              </a:defRPr>
            </a:lvl8pPr>
            <a:lvl9pPr marL="3886200" indent="-228600" eaLnBrk="0" fontAlgn="base" hangingPunct="0">
              <a:spcBef>
                <a:spcPct val="0"/>
              </a:spcBef>
              <a:spcAft>
                <a:spcPct val="0"/>
              </a:spcAft>
              <a:defRPr sz="1400" b="1">
                <a:solidFill>
                  <a:schemeClr val="tx1"/>
                </a:solidFill>
                <a:latin typeface="Verdana" pitchFamily="34" charset="0"/>
              </a:defRPr>
            </a:lvl9pPr>
          </a:lstStyle>
          <a:p>
            <a:pPr eaLnBrk="1" hangingPunct="1">
              <a:spcBef>
                <a:spcPct val="50000"/>
              </a:spcBef>
            </a:pPr>
            <a:r>
              <a:rPr lang="en-US" sz="1600" b="0" dirty="0"/>
              <a:t>Note CRT monitor, light pen and function-key panel</a:t>
            </a:r>
          </a:p>
        </p:txBody>
      </p:sp>
      <p:pic>
        <p:nvPicPr>
          <p:cNvPr id="12303" name="Picture 15" descr="sutherland"/>
          <p:cNvPicPr>
            <a:picLocks noChangeAspect="1" noChangeArrowheads="1"/>
          </p:cNvPicPr>
          <p:nvPr>
            <p:custDataLst>
              <p:tags r:id="rId5"/>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6695938" y="2717799"/>
            <a:ext cx="2057230" cy="1476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3"/>
            <p:custDataLst>
              <p:tags r:id="rId6"/>
            </p:custDataLst>
          </p:nvPr>
        </p:nvSpPr>
        <p:spPr/>
        <p:txBody>
          <a:bodyPr/>
          <a:lstStyle/>
          <a:p>
            <a:r>
              <a:rPr lang="en-US" smtClean="0"/>
              <a:t>Introduction</a:t>
            </a:r>
            <a:endParaRPr lang="en-US"/>
          </a:p>
        </p:txBody>
      </p:sp>
      <p:sp>
        <p:nvSpPr>
          <p:cNvPr id="3" name="Slide Number Placeholder 2"/>
          <p:cNvSpPr>
            <a:spLocks noGrp="1"/>
          </p:cNvSpPr>
          <p:nvPr>
            <p:ph type="sldNum" sz="quarter" idx="4"/>
            <p:custDataLst>
              <p:tags r:id="rId7"/>
            </p:custDataLst>
          </p:nvPr>
        </p:nvSpPr>
        <p:spPr/>
        <p:txBody>
          <a:bodyPr/>
          <a:lstStyle/>
          <a:p>
            <a:fld id="{81D72C33-38EB-4BCF-BF0A-53BF0A995A29}" type="slidenum">
              <a:rPr lang="en-US" smtClean="0"/>
              <a:pPr/>
              <a:t>4</a:t>
            </a:fld>
            <a:endParaRPr 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229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229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2291">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303"/>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12291">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3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custDataLst>
              <p:tags r:id="rId2"/>
            </p:custDataLst>
          </p:nvPr>
        </p:nvSpPr>
        <p:spPr/>
        <p:txBody>
          <a:bodyPr/>
          <a:lstStyle/>
          <a:p>
            <a:r>
              <a:rPr lang="en-US" dirty="0" smtClean="0"/>
              <a:t>Demo: Sketchpad</a:t>
            </a:r>
            <a:endParaRPr lang="en-US" dirty="0"/>
          </a:p>
        </p:txBody>
      </p:sp>
      <p:sp>
        <p:nvSpPr>
          <p:cNvPr id="3" name="Footer Placeholder 2"/>
          <p:cNvSpPr>
            <a:spLocks noGrp="1"/>
          </p:cNvSpPr>
          <p:nvPr>
            <p:ph type="ftr" sz="quarter" idx="11"/>
            <p:custDataLst>
              <p:tags r:id="rId3"/>
            </p:custDataLst>
          </p:nvPr>
        </p:nvSpPr>
        <p:spPr/>
        <p:txBody>
          <a:bodyPr/>
          <a:lstStyle/>
          <a:p>
            <a:r>
              <a:rPr lang="en-US" smtClean="0"/>
              <a:t>Introduction</a:t>
            </a:r>
            <a:endParaRPr lang="en-US"/>
          </a:p>
        </p:txBody>
      </p:sp>
      <p:sp>
        <p:nvSpPr>
          <p:cNvPr id="4" name="Slide Number Placeholder 3"/>
          <p:cNvSpPr>
            <a:spLocks noGrp="1"/>
          </p:cNvSpPr>
          <p:nvPr>
            <p:ph type="sldNum" sz="quarter" idx="12"/>
            <p:custDataLst>
              <p:tags r:id="rId4"/>
            </p:custDataLst>
          </p:nvPr>
        </p:nvSpPr>
        <p:spPr/>
        <p:txBody>
          <a:bodyPr/>
          <a:lstStyle/>
          <a:p>
            <a:fld id="{81D72C33-38EB-4BCF-BF0A-53BF0A995A29}" type="slidenum">
              <a:rPr lang="en-US" smtClean="0"/>
              <a:pPr/>
              <a:t>5</a:t>
            </a:fld>
            <a:endParaRPr lang="en-US"/>
          </a:p>
        </p:txBody>
      </p:sp>
      <p:sp>
        <p:nvSpPr>
          <p:cNvPr id="6" name="Rectangle 5"/>
          <p:cNvSpPr/>
          <p:nvPr/>
        </p:nvSpPr>
        <p:spPr>
          <a:xfrm>
            <a:off x="858036" y="2075335"/>
            <a:ext cx="9231073" cy="584775"/>
          </a:xfrm>
          <a:prstGeom prst="rect">
            <a:avLst/>
          </a:prstGeom>
        </p:spPr>
        <p:txBody>
          <a:bodyPr wrap="square">
            <a:spAutoFit/>
          </a:bodyPr>
          <a:lstStyle/>
          <a:p>
            <a:r>
              <a:rPr lang="en-US" sz="3200" dirty="0">
                <a:hlinkClick r:id="rId7"/>
              </a:rPr>
              <a:t>http://</a:t>
            </a:r>
            <a:r>
              <a:rPr lang="en-US" sz="3200" dirty="0" smtClean="0">
                <a:hlinkClick r:id="rId7"/>
              </a:rPr>
              <a:t>youtu.be/J6UAYZxFwLc</a:t>
            </a:r>
            <a:endParaRPr lang="en-US" sz="3200" dirty="0"/>
          </a:p>
        </p:txBody>
      </p:sp>
    </p:spTree>
    <p:custDataLst>
      <p:tags r:id="rId1"/>
    </p:custDataLst>
    <p:extLst>
      <p:ext uri="{BB962C8B-B14F-4D97-AF65-F5344CB8AC3E}">
        <p14:creationId xmlns:p14="http://schemas.microsoft.com/office/powerpoint/2010/main" val="13613669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3"/>
          <p:cNvSpPr>
            <a:spLocks noGrp="1" noChangeArrowheads="1"/>
          </p:cNvSpPr>
          <p:nvPr>
            <p:ph sz="quarter" idx="1"/>
            <p:custDataLst>
              <p:tags r:id="rId2"/>
            </p:custDataLst>
          </p:nvPr>
        </p:nvSpPr>
        <p:spPr>
          <a:xfrm>
            <a:off x="293158" y="964704"/>
            <a:ext cx="7973483" cy="3386138"/>
          </a:xfrm>
        </p:spPr>
        <p:txBody>
          <a:bodyPr>
            <a:normAutofit/>
          </a:bodyPr>
          <a:lstStyle/>
          <a:p>
            <a:pPr eaLnBrk="1" hangingPunct="1"/>
            <a:r>
              <a:rPr lang="en-US" sz="1800" dirty="0" smtClean="0"/>
              <a:t>Almost all key elements of interactive graphics system are expressed in first paragraph of Sutherland’s 1963 Ph.D. thesis, </a:t>
            </a:r>
            <a:r>
              <a:rPr lang="en-US" sz="1800" i="1" dirty="0" smtClean="0"/>
              <a:t>Sketchpad, A Man-Machine Graphical Communication System:</a:t>
            </a:r>
            <a:endParaRPr lang="en-US" sz="1800" dirty="0" smtClean="0"/>
          </a:p>
        </p:txBody>
      </p:sp>
      <p:sp>
        <p:nvSpPr>
          <p:cNvPr id="66568" name="Text Box 8"/>
          <p:cNvSpPr txBox="1">
            <a:spLocks noChangeArrowheads="1"/>
          </p:cNvSpPr>
          <p:nvPr>
            <p:custDataLst>
              <p:tags r:id="rId3"/>
            </p:custDataLst>
          </p:nvPr>
        </p:nvSpPr>
        <p:spPr bwMode="auto">
          <a:xfrm>
            <a:off x="304800" y="1848282"/>
            <a:ext cx="7262283" cy="186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0"/>
              </a:spcBef>
              <a:spcAft>
                <a:spcPct val="0"/>
              </a:spcAft>
              <a:defRPr sz="1400" b="1">
                <a:solidFill>
                  <a:schemeClr val="tx1"/>
                </a:solidFill>
                <a:latin typeface="Verdana" pitchFamily="34" charset="0"/>
              </a:defRPr>
            </a:lvl6pPr>
            <a:lvl7pPr marL="2971800" indent="-228600" eaLnBrk="0" fontAlgn="base" hangingPunct="0">
              <a:spcBef>
                <a:spcPct val="0"/>
              </a:spcBef>
              <a:spcAft>
                <a:spcPct val="0"/>
              </a:spcAft>
              <a:defRPr sz="1400" b="1">
                <a:solidFill>
                  <a:schemeClr val="tx1"/>
                </a:solidFill>
                <a:latin typeface="Verdana" pitchFamily="34" charset="0"/>
              </a:defRPr>
            </a:lvl7pPr>
            <a:lvl8pPr marL="3429000" indent="-228600" eaLnBrk="0" fontAlgn="base" hangingPunct="0">
              <a:spcBef>
                <a:spcPct val="0"/>
              </a:spcBef>
              <a:spcAft>
                <a:spcPct val="0"/>
              </a:spcAft>
              <a:defRPr sz="1400" b="1">
                <a:solidFill>
                  <a:schemeClr val="tx1"/>
                </a:solidFill>
                <a:latin typeface="Verdana" pitchFamily="34" charset="0"/>
              </a:defRPr>
            </a:lvl8pPr>
            <a:lvl9pPr marL="3886200" indent="-228600" eaLnBrk="0" fontAlgn="base" hangingPunct="0">
              <a:spcBef>
                <a:spcPct val="0"/>
              </a:spcBef>
              <a:spcAft>
                <a:spcPct val="0"/>
              </a:spcAft>
              <a:defRPr sz="1400" b="1">
                <a:solidFill>
                  <a:schemeClr val="tx1"/>
                </a:solidFill>
                <a:latin typeface="Verdana" pitchFamily="34" charset="0"/>
              </a:defRPr>
            </a:lvl9pPr>
          </a:lstStyle>
          <a:p>
            <a:pPr eaLnBrk="1" hangingPunct="1">
              <a:spcBef>
                <a:spcPct val="50000"/>
              </a:spcBef>
            </a:pPr>
            <a:r>
              <a:rPr lang="en-US" sz="1600" b="0" i="1" dirty="0">
                <a:latin typeface="+mn-lt"/>
              </a:rPr>
              <a:t>The Sketchpad system uses drawing as a novel communication medium for a computer. The system contains input, output, and computation programs which enable it to interpret information drawn directly on a computer display. Sketchpad has shown the most usefulness as an aid to the understanding of processes, such as the motion of linkages, which can be described with pictures. Sketchpad also makes it easy to draw highly repetitive or highly accurate drawings and to change drawings previously drawn with it…</a:t>
            </a:r>
          </a:p>
        </p:txBody>
      </p:sp>
      <p:sp>
        <p:nvSpPr>
          <p:cNvPr id="66570" name="Rectangle 10"/>
          <p:cNvSpPr>
            <a:spLocks noChangeArrowheads="1"/>
          </p:cNvSpPr>
          <p:nvPr>
            <p:custDataLst>
              <p:tags r:id="rId4"/>
            </p:custDataLst>
          </p:nvPr>
        </p:nvSpPr>
        <p:spPr bwMode="auto">
          <a:xfrm>
            <a:off x="541869" y="3640387"/>
            <a:ext cx="6021663" cy="98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spcBef>
                <a:spcPct val="20000"/>
              </a:spcBef>
            </a:pPr>
            <a:r>
              <a:rPr lang="en-US" sz="1800" b="0" dirty="0">
                <a:latin typeface="+mn-lt"/>
              </a:rPr>
              <a:t>Today, </a:t>
            </a:r>
            <a:r>
              <a:rPr lang="en-US" sz="1800" b="0" dirty="0" smtClean="0">
                <a:latin typeface="+mn-lt"/>
              </a:rPr>
              <a:t>we still </a:t>
            </a:r>
            <a:r>
              <a:rPr lang="en-US" sz="1800" b="0" dirty="0">
                <a:latin typeface="+mn-lt"/>
              </a:rPr>
              <a:t>use non-interactive </a:t>
            </a:r>
            <a:r>
              <a:rPr lang="en-US" sz="1800" b="0" i="1" dirty="0">
                <a:latin typeface="+mn-lt"/>
              </a:rPr>
              <a:t>batch mode </a:t>
            </a:r>
            <a:r>
              <a:rPr lang="en-US" sz="1800" b="0" dirty="0">
                <a:latin typeface="+mn-lt"/>
              </a:rPr>
              <a:t>for final production-quality video and film (special effects – FX</a:t>
            </a:r>
            <a:r>
              <a:rPr lang="en-US" sz="1800" b="0" dirty="0" smtClean="0">
                <a:latin typeface="+mn-lt"/>
              </a:rPr>
              <a:t>). Rendering a single frame of Cars 2 (a 24 fps movie) averaged 11.5 hours on a 12,500-core render farm!</a:t>
            </a:r>
            <a:endParaRPr lang="en-US" sz="1800" b="0" dirty="0">
              <a:latin typeface="+mn-lt"/>
            </a:endParaRPr>
          </a:p>
        </p:txBody>
      </p:sp>
      <p:sp>
        <p:nvSpPr>
          <p:cNvPr id="66574" name="Text Box 14"/>
          <p:cNvSpPr txBox="1">
            <a:spLocks noChangeArrowheads="1"/>
          </p:cNvSpPr>
          <p:nvPr>
            <p:custDataLst>
              <p:tags r:id="rId5"/>
            </p:custDataLst>
          </p:nvPr>
        </p:nvSpPr>
        <p:spPr bwMode="auto">
          <a:xfrm>
            <a:off x="7399866" y="4396979"/>
            <a:ext cx="163406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0"/>
              </a:spcBef>
              <a:spcAft>
                <a:spcPct val="0"/>
              </a:spcAft>
              <a:defRPr sz="1400" b="1">
                <a:solidFill>
                  <a:schemeClr val="tx1"/>
                </a:solidFill>
                <a:latin typeface="Verdana" pitchFamily="34" charset="0"/>
              </a:defRPr>
            </a:lvl6pPr>
            <a:lvl7pPr marL="2971800" indent="-228600" eaLnBrk="0" fontAlgn="base" hangingPunct="0">
              <a:spcBef>
                <a:spcPct val="0"/>
              </a:spcBef>
              <a:spcAft>
                <a:spcPct val="0"/>
              </a:spcAft>
              <a:defRPr sz="1400" b="1">
                <a:solidFill>
                  <a:schemeClr val="tx1"/>
                </a:solidFill>
                <a:latin typeface="Verdana" pitchFamily="34" charset="0"/>
              </a:defRPr>
            </a:lvl7pPr>
            <a:lvl8pPr marL="3429000" indent="-228600" eaLnBrk="0" fontAlgn="base" hangingPunct="0">
              <a:spcBef>
                <a:spcPct val="0"/>
              </a:spcBef>
              <a:spcAft>
                <a:spcPct val="0"/>
              </a:spcAft>
              <a:defRPr sz="1400" b="1">
                <a:solidFill>
                  <a:schemeClr val="tx1"/>
                </a:solidFill>
                <a:latin typeface="Verdana" pitchFamily="34" charset="0"/>
              </a:defRPr>
            </a:lvl8pPr>
            <a:lvl9pPr marL="3886200" indent="-228600" eaLnBrk="0" fontAlgn="base" hangingPunct="0">
              <a:spcBef>
                <a:spcPct val="0"/>
              </a:spcBef>
              <a:spcAft>
                <a:spcPct val="0"/>
              </a:spcAft>
              <a:defRPr sz="1400" b="1">
                <a:solidFill>
                  <a:schemeClr val="tx1"/>
                </a:solidFill>
                <a:latin typeface="Verdana" pitchFamily="34" charset="0"/>
              </a:defRPr>
            </a:lvl9pPr>
          </a:lstStyle>
          <a:p>
            <a:pPr algn="ctr" eaLnBrk="1" hangingPunct="1">
              <a:spcBef>
                <a:spcPct val="50000"/>
              </a:spcBef>
            </a:pPr>
            <a:r>
              <a:rPr lang="en-US" b="0" dirty="0"/>
              <a:t>Render farm</a:t>
            </a:r>
          </a:p>
        </p:txBody>
      </p:sp>
      <p:pic>
        <p:nvPicPr>
          <p:cNvPr id="9" name="Picture 8" descr="pixar_renderfarm1.jpg"/>
          <p:cNvPicPr>
            <a:picLocks noChangeAspect="1"/>
          </p:cNvPicPr>
          <p:nvPr>
            <p:custDataLst>
              <p:tags r:id="rId6"/>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7826529" y="2693491"/>
            <a:ext cx="979707" cy="58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p:cNvSpPr>
            <a:spLocks noGrp="1" noChangeArrowheads="1"/>
          </p:cNvSpPr>
          <p:nvPr>
            <p:ph type="title"/>
            <p:custDataLst>
              <p:tags r:id="rId7"/>
            </p:custDataLst>
          </p:nvPr>
        </p:nvSpPr>
        <p:spPr/>
        <p:txBody>
          <a:bodyPr>
            <a:normAutofit fontScale="90000"/>
          </a:bodyPr>
          <a:lstStyle/>
          <a:p>
            <a:r>
              <a:rPr lang="en-US" dirty="0" smtClean="0"/>
              <a:t>What is Interactive Computer Graphics? (2/2)</a:t>
            </a:r>
          </a:p>
        </p:txBody>
      </p:sp>
      <p:sp>
        <p:nvSpPr>
          <p:cNvPr id="3" name="Footer Placeholder 2"/>
          <p:cNvSpPr>
            <a:spLocks noGrp="1"/>
          </p:cNvSpPr>
          <p:nvPr>
            <p:ph type="ftr" sz="quarter" idx="3"/>
            <p:custDataLst>
              <p:tags r:id="rId8"/>
            </p:custDataLst>
          </p:nvPr>
        </p:nvSpPr>
        <p:spPr/>
        <p:txBody>
          <a:bodyPr/>
          <a:lstStyle/>
          <a:p>
            <a:r>
              <a:rPr lang="en-US" dirty="0" smtClean="0"/>
              <a:t>Introduction</a:t>
            </a:r>
            <a:endParaRPr lang="en-US" dirty="0"/>
          </a:p>
        </p:txBody>
      </p:sp>
      <p:sp>
        <p:nvSpPr>
          <p:cNvPr id="4" name="Slide Number Placeholder 3"/>
          <p:cNvSpPr>
            <a:spLocks noGrp="1"/>
          </p:cNvSpPr>
          <p:nvPr>
            <p:ph type="sldNum" sz="quarter" idx="4"/>
            <p:custDataLst>
              <p:tags r:id="rId9"/>
            </p:custDataLst>
          </p:nvPr>
        </p:nvSpPr>
        <p:spPr/>
        <p:txBody>
          <a:bodyPr/>
          <a:lstStyle/>
          <a:p>
            <a:fld id="{81D72C33-38EB-4BCF-BF0A-53BF0A995A29}" type="slidenum">
              <a:rPr lang="en-US" smtClean="0"/>
              <a:pPr/>
              <a:t>6</a:t>
            </a:fld>
            <a:endParaRPr lang="en-US"/>
          </a:p>
        </p:txBody>
      </p:sp>
      <p:pic>
        <p:nvPicPr>
          <p:cNvPr id="1026"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104436" y="3393578"/>
            <a:ext cx="1701800" cy="95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656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6568">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6570">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6574">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custDataLst>
              <p:tags r:id="rId2"/>
            </p:custDataLst>
          </p:nvPr>
        </p:nvSpPr>
        <p:spPr>
          <a:xfrm>
            <a:off x="457199" y="1085850"/>
            <a:ext cx="7253786" cy="3600450"/>
          </a:xfrm>
        </p:spPr>
        <p:txBody>
          <a:bodyPr>
            <a:normAutofit fontScale="92500"/>
          </a:bodyPr>
          <a:lstStyle/>
          <a:p>
            <a:pPr>
              <a:spcBef>
                <a:spcPts val="400"/>
              </a:spcBef>
              <a:spcAft>
                <a:spcPts val="400"/>
              </a:spcAft>
            </a:pPr>
            <a:r>
              <a:rPr lang="en-US" sz="2400" dirty="0" smtClean="0"/>
              <a:t>Hardware revolution</a:t>
            </a:r>
          </a:p>
          <a:p>
            <a:pPr lvl="1">
              <a:spcBef>
                <a:spcPts val="400"/>
              </a:spcBef>
              <a:spcAft>
                <a:spcPts val="400"/>
              </a:spcAft>
            </a:pPr>
            <a:r>
              <a:rPr lang="en-US" sz="2000" b="1" dirty="0" smtClean="0">
                <a:solidFill>
                  <a:srgbClr val="FF0000"/>
                </a:solidFill>
              </a:rPr>
              <a:t>Moore’s Law: </a:t>
            </a:r>
            <a:r>
              <a:rPr lang="en-US" sz="2000" dirty="0" smtClean="0"/>
              <a:t>every 12-18 months, computer power improves by factor of 2 in price / performance as feature size shrinks</a:t>
            </a:r>
          </a:p>
          <a:p>
            <a:pPr lvl="1">
              <a:spcBef>
                <a:spcPts val="400"/>
              </a:spcBef>
              <a:spcAft>
                <a:spcPts val="400"/>
              </a:spcAft>
            </a:pPr>
            <a:r>
              <a:rPr lang="en-US" sz="2000" dirty="0" smtClean="0"/>
              <a:t>Significant advances in commodity graphics chips every 6 months vs. several years for general purpose CPUs</a:t>
            </a:r>
          </a:p>
          <a:p>
            <a:pPr lvl="2">
              <a:spcBef>
                <a:spcPts val="400"/>
              </a:spcBef>
              <a:spcAft>
                <a:spcPts val="400"/>
              </a:spcAft>
            </a:pPr>
            <a:r>
              <a:rPr lang="en-US" sz="1800" dirty="0" smtClean="0"/>
              <a:t>NVIDIA GTX 680… 3090.4 gigaflops</a:t>
            </a:r>
          </a:p>
          <a:p>
            <a:pPr lvl="1">
              <a:spcBef>
                <a:spcPts val="400"/>
              </a:spcBef>
              <a:spcAft>
                <a:spcPts val="400"/>
              </a:spcAft>
            </a:pPr>
            <a:r>
              <a:rPr lang="en-US" sz="2000" dirty="0" smtClean="0"/>
              <a:t>Newest processors are 64-bit, 2, 4, 6, 8, or 10 core</a:t>
            </a:r>
          </a:p>
          <a:p>
            <a:pPr lvl="2">
              <a:spcBef>
                <a:spcPts val="400"/>
              </a:spcBef>
              <a:spcAft>
                <a:spcPts val="400"/>
              </a:spcAft>
            </a:pPr>
            <a:r>
              <a:rPr lang="en-US" sz="1800" dirty="0" smtClean="0"/>
              <a:t>Intel Core i7 – consumer, up to 6 cores </a:t>
            </a:r>
            <a:r>
              <a:rPr lang="en-US" sz="1800" dirty="0" err="1" smtClean="0"/>
              <a:t>hyperthreaded</a:t>
            </a:r>
            <a:r>
              <a:rPr lang="en-US" sz="1800" dirty="0" smtClean="0"/>
              <a:t> to provide 12 threads</a:t>
            </a:r>
          </a:p>
          <a:p>
            <a:pPr lvl="2">
              <a:spcBef>
                <a:spcPts val="400"/>
              </a:spcBef>
              <a:spcAft>
                <a:spcPts val="400"/>
              </a:spcAft>
            </a:pPr>
            <a:r>
              <a:rPr lang="en-US" sz="1800" dirty="0" smtClean="0"/>
              <a:t>Intel Sandy Bridge EP– industrial, </a:t>
            </a:r>
            <a:r>
              <a:rPr lang="en-US" sz="1800" dirty="0"/>
              <a:t>8</a:t>
            </a:r>
            <a:r>
              <a:rPr lang="en-US" sz="1800" dirty="0" smtClean="0"/>
              <a:t> cores HT, 16 threads</a:t>
            </a:r>
          </a:p>
        </p:txBody>
      </p:sp>
      <p:sp>
        <p:nvSpPr>
          <p:cNvPr id="7170" name="Title 1"/>
          <p:cNvSpPr>
            <a:spLocks noGrp="1"/>
          </p:cNvSpPr>
          <p:nvPr>
            <p:ph type="title"/>
            <p:custDataLst>
              <p:tags r:id="rId3"/>
            </p:custDataLst>
          </p:nvPr>
        </p:nvSpPr>
        <p:spPr/>
        <p:txBody>
          <a:bodyPr>
            <a:normAutofit fontScale="90000"/>
          </a:bodyPr>
          <a:lstStyle/>
          <a:p>
            <a:r>
              <a:rPr lang="en-US" dirty="0" smtClean="0"/>
              <a:t>Enabling Modern Computer Graphics (1/5) </a:t>
            </a:r>
          </a:p>
        </p:txBody>
      </p:sp>
      <p:grpSp>
        <p:nvGrpSpPr>
          <p:cNvPr id="2" name="Group 24"/>
          <p:cNvGrpSpPr>
            <a:grpSpLocks/>
          </p:cNvGrpSpPr>
          <p:nvPr>
            <p:custDataLst>
              <p:tags r:id="rId4"/>
            </p:custDataLst>
          </p:nvPr>
        </p:nvGrpSpPr>
        <p:grpSpPr bwMode="auto">
          <a:xfrm>
            <a:off x="6806744" y="2573309"/>
            <a:ext cx="1983316" cy="712645"/>
            <a:chOff x="0" y="7248363"/>
            <a:chExt cx="1119060" cy="837958"/>
          </a:xfrm>
        </p:grpSpPr>
        <p:sp>
          <p:nvSpPr>
            <p:cNvPr id="7176" name="Text Box 28"/>
            <p:cNvSpPr txBox="1">
              <a:spLocks noChangeArrowheads="1"/>
            </p:cNvSpPr>
            <p:nvPr/>
          </p:nvSpPr>
          <p:spPr bwMode="auto">
            <a:xfrm>
              <a:off x="0" y="7814899"/>
              <a:ext cx="1119060" cy="271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chemeClr val="tx1"/>
                  </a:solidFill>
                  <a:latin typeface="Verdana" pitchFamily="34" charset="0"/>
                </a:defRPr>
              </a:lvl1pPr>
              <a:lvl2pPr marL="742950" indent="-285750" eaLnBrk="0" hangingPunct="0">
                <a:defRPr sz="1400" b="1">
                  <a:solidFill>
                    <a:schemeClr val="tx1"/>
                  </a:solidFill>
                  <a:latin typeface="Verdana" pitchFamily="34" charset="0"/>
                </a:defRPr>
              </a:lvl2pPr>
              <a:lvl3pPr marL="1143000" indent="-228600" eaLnBrk="0" hangingPunct="0">
                <a:defRPr sz="1400" b="1">
                  <a:solidFill>
                    <a:schemeClr val="tx1"/>
                  </a:solidFill>
                  <a:latin typeface="Verdana" pitchFamily="34" charset="0"/>
                </a:defRPr>
              </a:lvl3pPr>
              <a:lvl4pPr marL="1600200" indent="-228600" eaLnBrk="0" hangingPunct="0">
                <a:defRPr sz="1400" b="1">
                  <a:solidFill>
                    <a:schemeClr val="tx1"/>
                  </a:solidFill>
                  <a:latin typeface="Verdana" pitchFamily="34" charset="0"/>
                </a:defRPr>
              </a:lvl4pPr>
              <a:lvl5pPr marL="2057400" indent="-228600" eaLnBrk="0" hangingPunct="0">
                <a:defRPr sz="1400" b="1">
                  <a:solidFill>
                    <a:schemeClr val="tx1"/>
                  </a:solidFill>
                  <a:latin typeface="Verdana" pitchFamily="34" charset="0"/>
                </a:defRPr>
              </a:lvl5pPr>
              <a:lvl6pPr marL="2514600" indent="-228600" eaLnBrk="0" fontAlgn="base" hangingPunct="0">
                <a:spcBef>
                  <a:spcPct val="0"/>
                </a:spcBef>
                <a:spcAft>
                  <a:spcPct val="0"/>
                </a:spcAft>
                <a:defRPr sz="1400" b="1">
                  <a:solidFill>
                    <a:schemeClr val="tx1"/>
                  </a:solidFill>
                  <a:latin typeface="Verdana" pitchFamily="34" charset="0"/>
                </a:defRPr>
              </a:lvl6pPr>
              <a:lvl7pPr marL="2971800" indent="-228600" eaLnBrk="0" fontAlgn="base" hangingPunct="0">
                <a:spcBef>
                  <a:spcPct val="0"/>
                </a:spcBef>
                <a:spcAft>
                  <a:spcPct val="0"/>
                </a:spcAft>
                <a:defRPr sz="1400" b="1">
                  <a:solidFill>
                    <a:schemeClr val="tx1"/>
                  </a:solidFill>
                  <a:latin typeface="Verdana" pitchFamily="34" charset="0"/>
                </a:defRPr>
              </a:lvl7pPr>
              <a:lvl8pPr marL="3429000" indent="-228600" eaLnBrk="0" fontAlgn="base" hangingPunct="0">
                <a:spcBef>
                  <a:spcPct val="0"/>
                </a:spcBef>
                <a:spcAft>
                  <a:spcPct val="0"/>
                </a:spcAft>
                <a:defRPr sz="1400" b="1">
                  <a:solidFill>
                    <a:schemeClr val="tx1"/>
                  </a:solidFill>
                  <a:latin typeface="Verdana" pitchFamily="34" charset="0"/>
                </a:defRPr>
              </a:lvl8pPr>
              <a:lvl9pPr marL="3886200" indent="-228600" eaLnBrk="0" fontAlgn="base" hangingPunct="0">
                <a:spcBef>
                  <a:spcPct val="0"/>
                </a:spcBef>
                <a:spcAft>
                  <a:spcPct val="0"/>
                </a:spcAft>
                <a:defRPr sz="1400" b="1">
                  <a:solidFill>
                    <a:schemeClr val="tx1"/>
                  </a:solidFill>
                  <a:latin typeface="Verdana" pitchFamily="34" charset="0"/>
                </a:defRPr>
              </a:lvl9pPr>
            </a:lstStyle>
            <a:p>
              <a:pPr algn="ctr" eaLnBrk="1" hangingPunct="1">
                <a:spcBef>
                  <a:spcPct val="50000"/>
                </a:spcBef>
              </a:pPr>
              <a:r>
                <a:rPr lang="en-US" sz="900" b="0" dirty="0" err="1"/>
                <a:t>nVidia</a:t>
              </a:r>
              <a:r>
                <a:rPr lang="en-US" sz="900" b="0" dirty="0"/>
                <a:t> </a:t>
              </a:r>
              <a:r>
                <a:rPr lang="en-US" sz="900" b="0" dirty="0" err="1"/>
                <a:t>GeForce</a:t>
              </a:r>
              <a:r>
                <a:rPr lang="en-US" sz="900" b="0" baseline="30000" dirty="0" err="1"/>
                <a:t>TM</a:t>
              </a:r>
              <a:r>
                <a:rPr lang="en-US" sz="900" b="0" dirty="0"/>
                <a:t> chip</a:t>
              </a:r>
            </a:p>
          </p:txBody>
        </p:sp>
        <p:pic>
          <p:nvPicPr>
            <p:cNvPr id="7177" name="Picture 2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63886" y="7248363"/>
              <a:ext cx="391288" cy="601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Footer Placeholder 3"/>
          <p:cNvSpPr>
            <a:spLocks noGrp="1"/>
          </p:cNvSpPr>
          <p:nvPr>
            <p:ph type="ftr" sz="quarter" idx="3"/>
            <p:custDataLst>
              <p:tags r:id="rId5"/>
            </p:custDataLst>
          </p:nvPr>
        </p:nvSpPr>
        <p:spPr/>
        <p:txBody>
          <a:bodyPr/>
          <a:lstStyle/>
          <a:p>
            <a:r>
              <a:rPr lang="en-US" smtClean="0"/>
              <a:t>Introduction</a:t>
            </a:r>
            <a:endParaRPr lang="en-US"/>
          </a:p>
        </p:txBody>
      </p:sp>
      <p:sp>
        <p:nvSpPr>
          <p:cNvPr id="5" name="Slide Number Placeholder 4"/>
          <p:cNvSpPr>
            <a:spLocks noGrp="1"/>
          </p:cNvSpPr>
          <p:nvPr>
            <p:ph type="sldNum" sz="quarter" idx="4"/>
            <p:custDataLst>
              <p:tags r:id="rId6"/>
            </p:custDataLst>
          </p:nvPr>
        </p:nvSpPr>
        <p:spPr/>
        <p:txBody>
          <a:bodyPr/>
          <a:lstStyle/>
          <a:p>
            <a:fld id="{81D72C33-38EB-4BCF-BF0A-53BF0A995A29}" type="slidenum">
              <a:rPr lang="en-US" smtClean="0"/>
              <a:pPr/>
              <a:t>7</a:t>
            </a:fld>
            <a:endParaRPr 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normAutofit fontScale="85000" lnSpcReduction="20000"/>
          </a:bodyPr>
          <a:lstStyle/>
          <a:p>
            <a:pPr>
              <a:spcBef>
                <a:spcPts val="400"/>
              </a:spcBef>
              <a:spcAft>
                <a:spcPts val="400"/>
              </a:spcAft>
            </a:pPr>
            <a:r>
              <a:rPr lang="en-US" dirty="0"/>
              <a:t>Graphic subsystems </a:t>
            </a:r>
          </a:p>
          <a:p>
            <a:pPr lvl="1">
              <a:spcBef>
                <a:spcPts val="400"/>
              </a:spcBef>
              <a:spcAft>
                <a:spcPts val="400"/>
              </a:spcAft>
            </a:pPr>
            <a:r>
              <a:rPr lang="en-US" dirty="0"/>
              <a:t>Offloads graphics processing from CPU to chip designed for doing graphics operations </a:t>
            </a:r>
            <a:r>
              <a:rPr lang="en-US" dirty="0" smtClean="0"/>
              <a:t>quickly</a:t>
            </a:r>
            <a:endParaRPr lang="en-US" dirty="0"/>
          </a:p>
          <a:p>
            <a:pPr lvl="1">
              <a:spcBef>
                <a:spcPts val="400"/>
              </a:spcBef>
              <a:spcAft>
                <a:spcPts val="400"/>
              </a:spcAft>
            </a:pPr>
            <a:r>
              <a:rPr lang="en-US" dirty="0"/>
              <a:t>nVidia GeForce™, ATI Radeon™</a:t>
            </a:r>
          </a:p>
          <a:p>
            <a:pPr lvl="1">
              <a:spcBef>
                <a:spcPts val="400"/>
              </a:spcBef>
              <a:spcAft>
                <a:spcPts val="400"/>
              </a:spcAft>
            </a:pPr>
            <a:r>
              <a:rPr lang="en-US" dirty="0"/>
              <a:t>GPUs used for special purpose computation, also </a:t>
            </a:r>
            <a:r>
              <a:rPr lang="en-US" dirty="0" smtClean="0"/>
              <a:t>bunched together </a:t>
            </a:r>
            <a:r>
              <a:rPr lang="en-US" dirty="0"/>
              <a:t>to make supercomputers</a:t>
            </a:r>
          </a:p>
          <a:p>
            <a:pPr>
              <a:spcBef>
                <a:spcPts val="400"/>
              </a:spcBef>
              <a:spcAft>
                <a:spcPts val="400"/>
              </a:spcAft>
            </a:pPr>
            <a:r>
              <a:rPr lang="en-US" dirty="0"/>
              <a:t>GPU has led to development of other dedicated subsystems</a:t>
            </a:r>
          </a:p>
          <a:p>
            <a:pPr lvl="1">
              <a:spcBef>
                <a:spcPts val="400"/>
              </a:spcBef>
              <a:spcAft>
                <a:spcPts val="400"/>
              </a:spcAft>
            </a:pPr>
            <a:r>
              <a:rPr lang="en-US" dirty="0"/>
              <a:t>Physics: nVidia PhysX PPU (Physics Processing Unit), standard on many </a:t>
            </a:r>
            <a:r>
              <a:rPr lang="en-US" dirty="0" smtClean="0"/>
              <a:t>NVIDIA GPUs</a:t>
            </a:r>
            <a:endParaRPr lang="en-US" dirty="0"/>
          </a:p>
          <a:p>
            <a:pPr lvl="1">
              <a:spcBef>
                <a:spcPts val="400"/>
              </a:spcBef>
              <a:spcAft>
                <a:spcPts val="400"/>
              </a:spcAft>
            </a:pPr>
            <a:r>
              <a:rPr lang="en-US" dirty="0"/>
              <a:t>Artificial Intelligence: </a:t>
            </a:r>
            <a:r>
              <a:rPr lang="en-US" dirty="0" smtClean="0"/>
              <a:t>IBM Watson</a:t>
            </a:r>
            <a:endParaRPr lang="en-US" dirty="0"/>
          </a:p>
          <a:p>
            <a:pPr>
              <a:spcBef>
                <a:spcPts val="400"/>
              </a:spcBef>
              <a:spcAft>
                <a:spcPts val="400"/>
              </a:spcAft>
            </a:pPr>
            <a:r>
              <a:rPr lang="en-US" dirty="0" smtClean="0"/>
              <a:t>Hardware show and tell: Dept’s new NVIDIA GeForce GTX 460s</a:t>
            </a:r>
          </a:p>
          <a:p>
            <a:pPr lvl="1">
              <a:spcBef>
                <a:spcPts val="400"/>
              </a:spcBef>
              <a:spcAft>
                <a:spcPts val="400"/>
              </a:spcAft>
            </a:pPr>
            <a:r>
              <a:rPr lang="en-US" dirty="0" smtClean="0"/>
              <a:t>1.35 </a:t>
            </a:r>
            <a:r>
              <a:rPr lang="en-US" dirty="0"/>
              <a:t>G</a:t>
            </a:r>
            <a:r>
              <a:rPr lang="en-US" dirty="0" smtClean="0"/>
              <a:t>Hz clock, 1GB memory, 37.8 billion pixels/second fill rate</a:t>
            </a:r>
          </a:p>
          <a:p>
            <a:pPr lvl="1">
              <a:spcBef>
                <a:spcPts val="400"/>
              </a:spcBef>
              <a:spcAft>
                <a:spcPts val="400"/>
              </a:spcAft>
            </a:pPr>
            <a:r>
              <a:rPr lang="en-US" dirty="0" smtClean="0"/>
              <a:t>Old cards:  GeForce 7300 GT:   350 MHz</a:t>
            </a:r>
            <a:r>
              <a:rPr lang="en-US" dirty="0"/>
              <a:t> </a:t>
            </a:r>
            <a:r>
              <a:rPr lang="en-US" dirty="0" smtClean="0"/>
              <a:t>clock, 256 MB memory, 2.8 billion </a:t>
            </a:r>
            <a:br>
              <a:rPr lang="en-US" dirty="0" smtClean="0"/>
            </a:br>
            <a:r>
              <a:rPr lang="en-US" dirty="0" smtClean="0"/>
              <a:t>fill rate</a:t>
            </a:r>
            <a:endParaRPr lang="en-US" dirty="0"/>
          </a:p>
          <a:p>
            <a:pPr lvl="1"/>
            <a:endParaRPr lang="en-US" dirty="0"/>
          </a:p>
        </p:txBody>
      </p:sp>
      <p:sp>
        <p:nvSpPr>
          <p:cNvPr id="3" name="Footer Placeholder 2"/>
          <p:cNvSpPr>
            <a:spLocks noGrp="1"/>
          </p:cNvSpPr>
          <p:nvPr>
            <p:ph type="ftr" sz="quarter" idx="3"/>
          </p:nvPr>
        </p:nvSpPr>
        <p:spPr/>
        <p:txBody>
          <a:bodyPr/>
          <a:lstStyle/>
          <a:p>
            <a:r>
              <a:rPr lang="en-US" smtClean="0"/>
              <a:t>Introduction</a:t>
            </a:r>
            <a:endParaRPr lang="en-US"/>
          </a:p>
        </p:txBody>
      </p:sp>
      <p:sp>
        <p:nvSpPr>
          <p:cNvPr id="4" name="Slide Number Placeholder 3"/>
          <p:cNvSpPr>
            <a:spLocks noGrp="1"/>
          </p:cNvSpPr>
          <p:nvPr>
            <p:ph type="sldNum" sz="quarter" idx="4"/>
          </p:nvPr>
        </p:nvSpPr>
        <p:spPr/>
        <p:txBody>
          <a:bodyPr/>
          <a:lstStyle/>
          <a:p>
            <a:fld id="{81D72C33-38EB-4BCF-BF0A-53BF0A995A29}" type="slidenum">
              <a:rPr lang="en-US" smtClean="0"/>
              <a:pPr/>
              <a:t>8</a:t>
            </a:fld>
            <a:endParaRPr lang="en-US"/>
          </a:p>
        </p:txBody>
      </p:sp>
      <p:sp>
        <p:nvSpPr>
          <p:cNvPr id="5" name="Title 4"/>
          <p:cNvSpPr>
            <a:spLocks noGrp="1"/>
          </p:cNvSpPr>
          <p:nvPr>
            <p:ph type="title"/>
          </p:nvPr>
        </p:nvSpPr>
        <p:spPr/>
        <p:txBody>
          <a:bodyPr>
            <a:normAutofit fontScale="90000"/>
          </a:bodyPr>
          <a:lstStyle/>
          <a:p>
            <a:r>
              <a:rPr lang="en-US" dirty="0"/>
              <a:t>Enabling Modern Computer Graphics </a:t>
            </a:r>
            <a:r>
              <a:rPr lang="en-US" dirty="0" smtClean="0"/>
              <a:t>(2/5) </a:t>
            </a:r>
            <a:endParaRPr lang="en-US" dirty="0"/>
          </a:p>
        </p:txBody>
      </p:sp>
    </p:spTree>
    <p:extLst>
      <p:ext uri="{BB962C8B-B14F-4D97-AF65-F5344CB8AC3E}">
        <p14:creationId xmlns:p14="http://schemas.microsoft.com/office/powerpoint/2010/main" val="4038306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custDataLst>
              <p:tags r:id="rId2"/>
            </p:custDataLst>
          </p:nvPr>
        </p:nvSpPr>
        <p:spPr>
          <a:xfrm>
            <a:off x="457200" y="1085850"/>
            <a:ext cx="8214510" cy="1391305"/>
          </a:xfrm>
        </p:spPr>
        <p:txBody>
          <a:bodyPr>
            <a:normAutofit fontScale="92500" lnSpcReduction="20000"/>
          </a:bodyPr>
          <a:lstStyle/>
          <a:p>
            <a:r>
              <a:rPr lang="en-US" dirty="0" smtClean="0"/>
              <a:t>Input Devices</a:t>
            </a:r>
          </a:p>
          <a:p>
            <a:pPr lvl="1"/>
            <a:r>
              <a:rPr lang="en-US" dirty="0" smtClean="0"/>
              <a:t>Mouse, tablet &amp; stylus, multi-touch, force feedback, and other game controllers (e.g., Wii), scanner, digital camera (images, computer vision), etc.</a:t>
            </a:r>
          </a:p>
          <a:p>
            <a:pPr lvl="1"/>
            <a:r>
              <a:rPr lang="en-US" dirty="0" smtClean="0"/>
              <a:t>Whole body as interaction device: </a:t>
            </a:r>
          </a:p>
          <a:p>
            <a:pPr lvl="2"/>
            <a:r>
              <a:rPr lang="en-US" dirty="0" smtClean="0">
                <a:hlinkClick r:id="rId9"/>
              </a:rPr>
              <a:t>http://www.xbox.com/kinect</a:t>
            </a:r>
            <a:r>
              <a:rPr lang="en-US" dirty="0" smtClean="0"/>
              <a:t> </a:t>
            </a:r>
          </a:p>
        </p:txBody>
      </p:sp>
      <p:sp>
        <p:nvSpPr>
          <p:cNvPr id="7170" name="Title 1"/>
          <p:cNvSpPr>
            <a:spLocks noGrp="1"/>
          </p:cNvSpPr>
          <p:nvPr>
            <p:ph type="title"/>
            <p:custDataLst>
              <p:tags r:id="rId3"/>
            </p:custDataLst>
          </p:nvPr>
        </p:nvSpPr>
        <p:spPr/>
        <p:txBody>
          <a:bodyPr>
            <a:normAutofit fontScale="90000"/>
          </a:bodyPr>
          <a:lstStyle/>
          <a:p>
            <a:r>
              <a:rPr lang="en-US" dirty="0" smtClean="0"/>
              <a:t>Enabling Modern Computer Graphics (3/5) </a:t>
            </a:r>
          </a:p>
        </p:txBody>
      </p:sp>
      <p:pic>
        <p:nvPicPr>
          <p:cNvPr id="7178" name="Picture 10"/>
          <p:cNvPicPr>
            <a:picLocks noChangeAspect="1" noChangeArrowheads="1"/>
          </p:cNvPicPr>
          <p:nvPr>
            <p:custDataLst>
              <p:tags r:id="rId4"/>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2737177" y="2465279"/>
            <a:ext cx="3669506" cy="2061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3"/>
            <p:custDataLst>
              <p:tags r:id="rId5"/>
            </p:custDataLst>
          </p:nvPr>
        </p:nvSpPr>
        <p:spPr/>
        <p:txBody>
          <a:bodyPr/>
          <a:lstStyle/>
          <a:p>
            <a:r>
              <a:rPr lang="en-US" smtClean="0"/>
              <a:t>Introduction</a:t>
            </a:r>
            <a:endParaRPr lang="en-US"/>
          </a:p>
        </p:txBody>
      </p:sp>
      <p:sp>
        <p:nvSpPr>
          <p:cNvPr id="4" name="Slide Number Placeholder 3"/>
          <p:cNvSpPr>
            <a:spLocks noGrp="1"/>
          </p:cNvSpPr>
          <p:nvPr>
            <p:ph type="sldNum" sz="quarter" idx="4"/>
            <p:custDataLst>
              <p:tags r:id="rId6"/>
            </p:custDataLst>
          </p:nvPr>
        </p:nvSpPr>
        <p:spPr/>
        <p:txBody>
          <a:bodyPr/>
          <a:lstStyle/>
          <a:p>
            <a:fld id="{81D72C33-38EB-4BCF-BF0A-53BF0A995A29}" type="slidenum">
              <a:rPr lang="en-US" smtClean="0"/>
              <a:pPr/>
              <a:t>9</a:t>
            </a:fld>
            <a:endParaRPr lang="en-US"/>
          </a:p>
        </p:txBody>
      </p:sp>
    </p:spTree>
    <p:custDataLst>
      <p:tags r:id="rId1"/>
    </p:custDataLst>
    <p:extLst>
      <p:ext uri="{BB962C8B-B14F-4D97-AF65-F5344CB8AC3E}">
        <p14:creationId xmlns:p14="http://schemas.microsoft.com/office/powerpoint/2010/main" val="24522097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1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DVSHAPEID" val="8vliKU3m3X5RRyAxxgLvCJ"/>
</p:tagLst>
</file>

<file path=ppt/tags/tag10.xml><?xml version="1.0" encoding="utf-8"?>
<p:tagLst xmlns:a="http://schemas.openxmlformats.org/drawingml/2006/main" xmlns:r="http://schemas.openxmlformats.org/officeDocument/2006/relationships" xmlns:p="http://schemas.openxmlformats.org/presentationml/2006/main">
  <p:tag name="DVSHAPEID" val="AOyblfqltkd8Zh3s1Rv5hG"/>
</p:tagLst>
</file>

<file path=ppt/tags/tag100.xml><?xml version="1.0" encoding="utf-8"?>
<p:tagLst xmlns:a="http://schemas.openxmlformats.org/drawingml/2006/main" xmlns:r="http://schemas.openxmlformats.org/officeDocument/2006/relationships" xmlns:p="http://schemas.openxmlformats.org/presentationml/2006/main">
  <p:tag name="DVSHAPEID" val="sxw7q7yY5RUCEmJtfAZzbp"/>
</p:tagLst>
</file>

<file path=ppt/tags/tag101.xml><?xml version="1.0" encoding="utf-8"?>
<p:tagLst xmlns:a="http://schemas.openxmlformats.org/drawingml/2006/main" xmlns:r="http://schemas.openxmlformats.org/officeDocument/2006/relationships" xmlns:p="http://schemas.openxmlformats.org/presentationml/2006/main">
  <p:tag name="DVSHAPEID" val="NKoOVI283dtF9S8UOIawKL"/>
</p:tagLst>
</file>

<file path=ppt/tags/tag102.xml><?xml version="1.0" encoding="utf-8"?>
<p:tagLst xmlns:a="http://schemas.openxmlformats.org/drawingml/2006/main" xmlns:r="http://schemas.openxmlformats.org/officeDocument/2006/relationships" xmlns:p="http://schemas.openxmlformats.org/presentationml/2006/main">
  <p:tag name="DVSECTIONID" val="Xv6rMGg5s2QoOpfdAAXnae"/>
</p:tagLst>
</file>

<file path=ppt/tags/tag103.xml><?xml version="1.0" encoding="utf-8"?>
<p:tagLst xmlns:a="http://schemas.openxmlformats.org/drawingml/2006/main" xmlns:r="http://schemas.openxmlformats.org/officeDocument/2006/relationships" xmlns:p="http://schemas.openxmlformats.org/presentationml/2006/main">
  <p:tag name="DVSHAPEID" val="QRRzTbvk6xZ3KMJBbPVXNH"/>
</p:tagLst>
</file>

<file path=ppt/tags/tag104.xml><?xml version="1.0" encoding="utf-8"?>
<p:tagLst xmlns:a="http://schemas.openxmlformats.org/drawingml/2006/main" xmlns:r="http://schemas.openxmlformats.org/officeDocument/2006/relationships" xmlns:p="http://schemas.openxmlformats.org/presentationml/2006/main">
  <p:tag name="DVSHAPEID" val="9ZcQllLhoFE2TwWmOQCJ7V"/>
</p:tagLst>
</file>

<file path=ppt/tags/tag105.xml><?xml version="1.0" encoding="utf-8"?>
<p:tagLst xmlns:a="http://schemas.openxmlformats.org/drawingml/2006/main" xmlns:r="http://schemas.openxmlformats.org/officeDocument/2006/relationships" xmlns:p="http://schemas.openxmlformats.org/presentationml/2006/main">
  <p:tag name="DVSHAPEID" val="F68mbdwkANY9ISm2QayO9j"/>
</p:tagLst>
</file>

<file path=ppt/tags/tag106.xml><?xml version="1.0" encoding="utf-8"?>
<p:tagLst xmlns:a="http://schemas.openxmlformats.org/drawingml/2006/main" xmlns:r="http://schemas.openxmlformats.org/officeDocument/2006/relationships" xmlns:p="http://schemas.openxmlformats.org/presentationml/2006/main">
  <p:tag name="DVSHAPEID" val="pIScEO04l3Adj6IYayK44Q"/>
</p:tagLst>
</file>

<file path=ppt/tags/tag107.xml><?xml version="1.0" encoding="utf-8"?>
<p:tagLst xmlns:a="http://schemas.openxmlformats.org/drawingml/2006/main" xmlns:r="http://schemas.openxmlformats.org/officeDocument/2006/relationships" xmlns:p="http://schemas.openxmlformats.org/presentationml/2006/main">
  <p:tag name="DVSHAPEID" val="3KN4ZMZraiMmGquYyIjvrU"/>
</p:tagLst>
</file>

<file path=ppt/tags/tag108.xml><?xml version="1.0" encoding="utf-8"?>
<p:tagLst xmlns:a="http://schemas.openxmlformats.org/drawingml/2006/main" xmlns:r="http://schemas.openxmlformats.org/officeDocument/2006/relationships" xmlns:p="http://schemas.openxmlformats.org/presentationml/2006/main">
  <p:tag name="DVSECTIONID" val="gNRdYJOCyRG21bmEGcVqi2"/>
</p:tagLst>
</file>

<file path=ppt/tags/tag109.xml><?xml version="1.0" encoding="utf-8"?>
<p:tagLst xmlns:a="http://schemas.openxmlformats.org/drawingml/2006/main" xmlns:r="http://schemas.openxmlformats.org/officeDocument/2006/relationships" xmlns:p="http://schemas.openxmlformats.org/presentationml/2006/main">
  <p:tag name="DVSHAPEID" val="yuzfkR0044fyE7pAOe4TTi"/>
</p:tagLst>
</file>

<file path=ppt/tags/tag11.xml><?xml version="1.0" encoding="utf-8"?>
<p:tagLst xmlns:a="http://schemas.openxmlformats.org/drawingml/2006/main" xmlns:r="http://schemas.openxmlformats.org/officeDocument/2006/relationships" xmlns:p="http://schemas.openxmlformats.org/presentationml/2006/main">
  <p:tag name="DVSHAPEID" val="D4UMeDX8B1H5AFHSnaLo4W"/>
</p:tagLst>
</file>

<file path=ppt/tags/tag110.xml><?xml version="1.0" encoding="utf-8"?>
<p:tagLst xmlns:a="http://schemas.openxmlformats.org/drawingml/2006/main" xmlns:r="http://schemas.openxmlformats.org/officeDocument/2006/relationships" xmlns:p="http://schemas.openxmlformats.org/presentationml/2006/main">
  <p:tag name="DVSHAPEID" val="67LmzYT5qy1g2BP2nOZ2kG"/>
</p:tagLst>
</file>

<file path=ppt/tags/tag111.xml><?xml version="1.0" encoding="utf-8"?>
<p:tagLst xmlns:a="http://schemas.openxmlformats.org/drawingml/2006/main" xmlns:r="http://schemas.openxmlformats.org/officeDocument/2006/relationships" xmlns:p="http://schemas.openxmlformats.org/presentationml/2006/main">
  <p:tag name="DVSHAPEID" val="9vV554NWsJ4KQiw7C29E8Q"/>
</p:tagLst>
</file>

<file path=ppt/tags/tag112.xml><?xml version="1.0" encoding="utf-8"?>
<p:tagLst xmlns:a="http://schemas.openxmlformats.org/drawingml/2006/main" xmlns:r="http://schemas.openxmlformats.org/officeDocument/2006/relationships" xmlns:p="http://schemas.openxmlformats.org/presentationml/2006/main">
  <p:tag name="DVSECTIONID" val="pDNthjnKoNuIeiAzHxhPtZ"/>
</p:tagLst>
</file>

<file path=ppt/tags/tag113.xml><?xml version="1.0" encoding="utf-8"?>
<p:tagLst xmlns:a="http://schemas.openxmlformats.org/drawingml/2006/main" xmlns:r="http://schemas.openxmlformats.org/officeDocument/2006/relationships" xmlns:p="http://schemas.openxmlformats.org/presentationml/2006/main">
  <p:tag name="DVSHAPEID" val="opkfF89kmEKQKY7nSvrdiG"/>
</p:tagLst>
</file>

<file path=ppt/tags/tag114.xml><?xml version="1.0" encoding="utf-8"?>
<p:tagLst xmlns:a="http://schemas.openxmlformats.org/drawingml/2006/main" xmlns:r="http://schemas.openxmlformats.org/officeDocument/2006/relationships" xmlns:p="http://schemas.openxmlformats.org/presentationml/2006/main">
  <p:tag name="DVSHAPEID" val="TETsEGETihJhUmbgz2OyiT"/>
</p:tagLst>
</file>

<file path=ppt/tags/tag115.xml><?xml version="1.0" encoding="utf-8"?>
<p:tagLst xmlns:a="http://schemas.openxmlformats.org/drawingml/2006/main" xmlns:r="http://schemas.openxmlformats.org/officeDocument/2006/relationships" xmlns:p="http://schemas.openxmlformats.org/presentationml/2006/main">
  <p:tag name="DVSHAPEID" val="ywfQ4MwGolBHwGmdusFtmt"/>
</p:tagLst>
</file>

<file path=ppt/tags/tag116.xml><?xml version="1.0" encoding="utf-8"?>
<p:tagLst xmlns:a="http://schemas.openxmlformats.org/drawingml/2006/main" xmlns:r="http://schemas.openxmlformats.org/officeDocument/2006/relationships" xmlns:p="http://schemas.openxmlformats.org/presentationml/2006/main">
  <p:tag name="DVSHAPEID" val="6s4LcBVooJnZ6mcOBSmBSo"/>
</p:tagLst>
</file>

<file path=ppt/tags/tag117.xml><?xml version="1.0" encoding="utf-8"?>
<p:tagLst xmlns:a="http://schemas.openxmlformats.org/drawingml/2006/main" xmlns:r="http://schemas.openxmlformats.org/officeDocument/2006/relationships" xmlns:p="http://schemas.openxmlformats.org/presentationml/2006/main">
  <p:tag name="DVSHAPEID" val="GcPvUlylSPx4qNLjAVK0WS"/>
</p:tagLst>
</file>

<file path=ppt/tags/tag118.xml><?xml version="1.0" encoding="utf-8"?>
<p:tagLst xmlns:a="http://schemas.openxmlformats.org/drawingml/2006/main" xmlns:r="http://schemas.openxmlformats.org/officeDocument/2006/relationships" xmlns:p="http://schemas.openxmlformats.org/presentationml/2006/main">
  <p:tag name="DVSHAPEID" val="s1Wp2hirQSsOTjVVkTu5IM"/>
</p:tagLst>
</file>

<file path=ppt/tags/tag119.xml><?xml version="1.0" encoding="utf-8"?>
<p:tagLst xmlns:a="http://schemas.openxmlformats.org/drawingml/2006/main" xmlns:r="http://schemas.openxmlformats.org/officeDocument/2006/relationships" xmlns:p="http://schemas.openxmlformats.org/presentationml/2006/main">
  <p:tag name="DVSECTIONID" val="HLn3RVTLsJVenepurufOsS"/>
</p:tagLst>
</file>

<file path=ppt/tags/tag12.xml><?xml version="1.0" encoding="utf-8"?>
<p:tagLst xmlns:a="http://schemas.openxmlformats.org/drawingml/2006/main" xmlns:r="http://schemas.openxmlformats.org/officeDocument/2006/relationships" xmlns:p="http://schemas.openxmlformats.org/presentationml/2006/main">
  <p:tag name="DVSHAPEID" val="ekTWolHRvxGUatgy1MokIb"/>
</p:tagLst>
</file>

<file path=ppt/tags/tag120.xml><?xml version="1.0" encoding="utf-8"?>
<p:tagLst xmlns:a="http://schemas.openxmlformats.org/drawingml/2006/main" xmlns:r="http://schemas.openxmlformats.org/officeDocument/2006/relationships" xmlns:p="http://schemas.openxmlformats.org/presentationml/2006/main">
  <p:tag name="DVSHAPEID" val="uH1UoTeaaS1K4z2BDzvEUH"/>
</p:tagLst>
</file>

<file path=ppt/tags/tag121.xml><?xml version="1.0" encoding="utf-8"?>
<p:tagLst xmlns:a="http://schemas.openxmlformats.org/drawingml/2006/main" xmlns:r="http://schemas.openxmlformats.org/officeDocument/2006/relationships" xmlns:p="http://schemas.openxmlformats.org/presentationml/2006/main">
  <p:tag name="DVSHAPEID" val="gXYCLKfWzLQFwfn8TodFHz"/>
</p:tagLst>
</file>

<file path=ppt/tags/tag122.xml><?xml version="1.0" encoding="utf-8"?>
<p:tagLst xmlns:a="http://schemas.openxmlformats.org/drawingml/2006/main" xmlns:r="http://schemas.openxmlformats.org/officeDocument/2006/relationships" xmlns:p="http://schemas.openxmlformats.org/presentationml/2006/main">
  <p:tag name="DVSHAPEID" val="M9emTIfUz3RMr4WL8tVejg"/>
</p:tagLst>
</file>

<file path=ppt/tags/tag123.xml><?xml version="1.0" encoding="utf-8"?>
<p:tagLst xmlns:a="http://schemas.openxmlformats.org/drawingml/2006/main" xmlns:r="http://schemas.openxmlformats.org/officeDocument/2006/relationships" xmlns:p="http://schemas.openxmlformats.org/presentationml/2006/main">
  <p:tag name="DVSHAPEID" val="Uo2MevF6rf0GaPnpRxGEbM"/>
</p:tagLst>
</file>

<file path=ppt/tags/tag124.xml><?xml version="1.0" encoding="utf-8"?>
<p:tagLst xmlns:a="http://schemas.openxmlformats.org/drawingml/2006/main" xmlns:r="http://schemas.openxmlformats.org/officeDocument/2006/relationships" xmlns:p="http://schemas.openxmlformats.org/presentationml/2006/main">
  <p:tag name="DVSHAPEID" val="OKNjb7gKKtfweQk6uKetCC"/>
</p:tagLst>
</file>

<file path=ppt/tags/tag125.xml><?xml version="1.0" encoding="utf-8"?>
<p:tagLst xmlns:a="http://schemas.openxmlformats.org/drawingml/2006/main" xmlns:r="http://schemas.openxmlformats.org/officeDocument/2006/relationships" xmlns:p="http://schemas.openxmlformats.org/presentationml/2006/main">
  <p:tag name="DVSECTIONID" val="yjW347un9sypV26errQDlK"/>
</p:tagLst>
</file>

<file path=ppt/tags/tag126.xml><?xml version="1.0" encoding="utf-8"?>
<p:tagLst xmlns:a="http://schemas.openxmlformats.org/drawingml/2006/main" xmlns:r="http://schemas.openxmlformats.org/officeDocument/2006/relationships" xmlns:p="http://schemas.openxmlformats.org/presentationml/2006/main">
  <p:tag name="DVSHAPEID" val="r6f27ArHDV7fkewQERlCfm"/>
</p:tagLst>
</file>

<file path=ppt/tags/tag127.xml><?xml version="1.0" encoding="utf-8"?>
<p:tagLst xmlns:a="http://schemas.openxmlformats.org/drawingml/2006/main" xmlns:r="http://schemas.openxmlformats.org/officeDocument/2006/relationships" xmlns:p="http://schemas.openxmlformats.org/presentationml/2006/main">
  <p:tag name="DVSHAPEID" val="MLT7oICoyE48AhZUjxPHuw"/>
</p:tagLst>
</file>

<file path=ppt/tags/tag128.xml><?xml version="1.0" encoding="utf-8"?>
<p:tagLst xmlns:a="http://schemas.openxmlformats.org/drawingml/2006/main" xmlns:r="http://schemas.openxmlformats.org/officeDocument/2006/relationships" xmlns:p="http://schemas.openxmlformats.org/presentationml/2006/main">
  <p:tag name="DVSHAPEID" val="rEAx4K2VpI9bY2q4Jx7mVA"/>
</p:tagLst>
</file>

<file path=ppt/tags/tag129.xml><?xml version="1.0" encoding="utf-8"?>
<p:tagLst xmlns:a="http://schemas.openxmlformats.org/drawingml/2006/main" xmlns:r="http://schemas.openxmlformats.org/officeDocument/2006/relationships" xmlns:p="http://schemas.openxmlformats.org/presentationml/2006/main">
  <p:tag name="DVSHAPEID" val="YpjXueOhz8BQcth2DsuI4e"/>
</p:tagLst>
</file>

<file path=ppt/tags/tag13.xml><?xml version="1.0" encoding="utf-8"?>
<p:tagLst xmlns:a="http://schemas.openxmlformats.org/drawingml/2006/main" xmlns:r="http://schemas.openxmlformats.org/officeDocument/2006/relationships" xmlns:p="http://schemas.openxmlformats.org/presentationml/2006/main">
  <p:tag name="DVSHAPEID" val="rUHnL9ukjSBGPzTheCqKwa"/>
</p:tagLst>
</file>

<file path=ppt/tags/tag130.xml><?xml version="1.0" encoding="utf-8"?>
<p:tagLst xmlns:a="http://schemas.openxmlformats.org/drawingml/2006/main" xmlns:r="http://schemas.openxmlformats.org/officeDocument/2006/relationships" xmlns:p="http://schemas.openxmlformats.org/presentationml/2006/main">
  <p:tag name="DVSHAPEID" val="3IIbxTTg0il48QJ96cSmlZ"/>
</p:tagLst>
</file>

<file path=ppt/tags/tag131.xml><?xml version="1.0" encoding="utf-8"?>
<p:tagLst xmlns:a="http://schemas.openxmlformats.org/drawingml/2006/main" xmlns:r="http://schemas.openxmlformats.org/officeDocument/2006/relationships" xmlns:p="http://schemas.openxmlformats.org/presentationml/2006/main">
  <p:tag name="DVSECTIONID" val="MZUmad6MAFxOd46NQMg4zt"/>
</p:tagLst>
</file>

<file path=ppt/tags/tag132.xml><?xml version="1.0" encoding="utf-8"?>
<p:tagLst xmlns:a="http://schemas.openxmlformats.org/drawingml/2006/main" xmlns:r="http://schemas.openxmlformats.org/officeDocument/2006/relationships" xmlns:p="http://schemas.openxmlformats.org/presentationml/2006/main">
  <p:tag name="DVSHAPEID" val="Dt22yBeT8wiKlAeiGUnj8j"/>
</p:tagLst>
</file>

<file path=ppt/tags/tag133.xml><?xml version="1.0" encoding="utf-8"?>
<p:tagLst xmlns:a="http://schemas.openxmlformats.org/drawingml/2006/main" xmlns:r="http://schemas.openxmlformats.org/officeDocument/2006/relationships" xmlns:p="http://schemas.openxmlformats.org/presentationml/2006/main">
  <p:tag name="DVSHAPEID" val="u8lritmhPHS44e9ukh17aP"/>
</p:tagLst>
</file>

<file path=ppt/tags/tag134.xml><?xml version="1.0" encoding="utf-8"?>
<p:tagLst xmlns:a="http://schemas.openxmlformats.org/drawingml/2006/main" xmlns:r="http://schemas.openxmlformats.org/officeDocument/2006/relationships" xmlns:p="http://schemas.openxmlformats.org/presentationml/2006/main">
  <p:tag name="DVSHAPEID" val="Mou8UNwXY2QkZUH7jKwRGA"/>
</p:tagLst>
</file>

<file path=ppt/tags/tag135.xml><?xml version="1.0" encoding="utf-8"?>
<p:tagLst xmlns:a="http://schemas.openxmlformats.org/drawingml/2006/main" xmlns:r="http://schemas.openxmlformats.org/officeDocument/2006/relationships" xmlns:p="http://schemas.openxmlformats.org/presentationml/2006/main">
  <p:tag name="DVSHAPEID" val="Rhv09cA6h09FlXWayzLRJP"/>
</p:tagLst>
</file>

<file path=ppt/tags/tag136.xml><?xml version="1.0" encoding="utf-8"?>
<p:tagLst xmlns:a="http://schemas.openxmlformats.org/drawingml/2006/main" xmlns:r="http://schemas.openxmlformats.org/officeDocument/2006/relationships" xmlns:p="http://schemas.openxmlformats.org/presentationml/2006/main">
  <p:tag name="DVSHAPEID" val="dKefNdYgBi8bwdDUEjnSKP"/>
</p:tagLst>
</file>

<file path=ppt/tags/tag137.xml><?xml version="1.0" encoding="utf-8"?>
<p:tagLst xmlns:a="http://schemas.openxmlformats.org/drawingml/2006/main" xmlns:r="http://schemas.openxmlformats.org/officeDocument/2006/relationships" xmlns:p="http://schemas.openxmlformats.org/presentationml/2006/main">
  <p:tag name="DVSHAPEID" val="bkyJb8cX6PQ14LLTon70pQ"/>
</p:tagLst>
</file>

<file path=ppt/tags/tag138.xml><?xml version="1.0" encoding="utf-8"?>
<p:tagLst xmlns:a="http://schemas.openxmlformats.org/drawingml/2006/main" xmlns:r="http://schemas.openxmlformats.org/officeDocument/2006/relationships" xmlns:p="http://schemas.openxmlformats.org/presentationml/2006/main">
  <p:tag name="DVSHAPEID" val="x9rJwEVruR5nyUG32P4Dci"/>
</p:tagLst>
</file>

<file path=ppt/tags/tag139.xml><?xml version="1.0" encoding="utf-8"?>
<p:tagLst xmlns:a="http://schemas.openxmlformats.org/drawingml/2006/main" xmlns:r="http://schemas.openxmlformats.org/officeDocument/2006/relationships" xmlns:p="http://schemas.openxmlformats.org/presentationml/2006/main">
  <p:tag name="DVSECTIONID" val="GXinod3NXOxNwX9IWhhnSS"/>
</p:tagLst>
</file>

<file path=ppt/tags/tag14.xml><?xml version="1.0" encoding="utf-8"?>
<p:tagLst xmlns:a="http://schemas.openxmlformats.org/drawingml/2006/main" xmlns:r="http://schemas.openxmlformats.org/officeDocument/2006/relationships" xmlns:p="http://schemas.openxmlformats.org/presentationml/2006/main">
  <p:tag name="DVSHAPEID" val="oFvdBP9Y0Je3TYf0AxnaeO"/>
</p:tagLst>
</file>

<file path=ppt/tags/tag140.xml><?xml version="1.0" encoding="utf-8"?>
<p:tagLst xmlns:a="http://schemas.openxmlformats.org/drawingml/2006/main" xmlns:r="http://schemas.openxmlformats.org/officeDocument/2006/relationships" xmlns:p="http://schemas.openxmlformats.org/presentationml/2006/main">
  <p:tag name="DVSHAPEID" val="lu8R8KU0KJqlMoirBx2FlZ"/>
</p:tagLst>
</file>

<file path=ppt/tags/tag141.xml><?xml version="1.0" encoding="utf-8"?>
<p:tagLst xmlns:a="http://schemas.openxmlformats.org/drawingml/2006/main" xmlns:r="http://schemas.openxmlformats.org/officeDocument/2006/relationships" xmlns:p="http://schemas.openxmlformats.org/presentationml/2006/main">
  <p:tag name="DVSHAPEID" val="WHdQclkhWMEeOWAFvbwt6l"/>
</p:tagLst>
</file>

<file path=ppt/tags/tag142.xml><?xml version="1.0" encoding="utf-8"?>
<p:tagLst xmlns:a="http://schemas.openxmlformats.org/drawingml/2006/main" xmlns:r="http://schemas.openxmlformats.org/officeDocument/2006/relationships" xmlns:p="http://schemas.openxmlformats.org/presentationml/2006/main">
  <p:tag name="DVSHAPEID" val="HyAlRW1Q8RTBKZJUzK3pa6"/>
</p:tagLst>
</file>

<file path=ppt/tags/tag143.xml><?xml version="1.0" encoding="utf-8"?>
<p:tagLst xmlns:a="http://schemas.openxmlformats.org/drawingml/2006/main" xmlns:r="http://schemas.openxmlformats.org/officeDocument/2006/relationships" xmlns:p="http://schemas.openxmlformats.org/presentationml/2006/main">
  <p:tag name="DVSHAPEID" val="gso90eEWNCxjwzHpJhvKo5"/>
</p:tagLst>
</file>

<file path=ppt/tags/tag144.xml><?xml version="1.0" encoding="utf-8"?>
<p:tagLst xmlns:a="http://schemas.openxmlformats.org/drawingml/2006/main" xmlns:r="http://schemas.openxmlformats.org/officeDocument/2006/relationships" xmlns:p="http://schemas.openxmlformats.org/presentationml/2006/main">
  <p:tag name="DVSHAPEID" val="sWHEyC0VqotAh7XIVNcc4g"/>
</p:tagLst>
</file>

<file path=ppt/tags/tag145.xml><?xml version="1.0" encoding="utf-8"?>
<p:tagLst xmlns:a="http://schemas.openxmlformats.org/drawingml/2006/main" xmlns:r="http://schemas.openxmlformats.org/officeDocument/2006/relationships" xmlns:p="http://schemas.openxmlformats.org/presentationml/2006/main">
  <p:tag name="DVSHAPEID" val="Xd7iLAdxBxXlxrEhxzFtNE"/>
</p:tagLst>
</file>

<file path=ppt/tags/tag146.xml><?xml version="1.0" encoding="utf-8"?>
<p:tagLst xmlns:a="http://schemas.openxmlformats.org/drawingml/2006/main" xmlns:r="http://schemas.openxmlformats.org/officeDocument/2006/relationships" xmlns:p="http://schemas.openxmlformats.org/presentationml/2006/main">
  <p:tag name="DVSECTIONID" val="S7P17DA3ngajjW4NPSJMIJ"/>
</p:tagLst>
</file>

<file path=ppt/tags/tag147.xml><?xml version="1.0" encoding="utf-8"?>
<p:tagLst xmlns:a="http://schemas.openxmlformats.org/drawingml/2006/main" xmlns:r="http://schemas.openxmlformats.org/officeDocument/2006/relationships" xmlns:p="http://schemas.openxmlformats.org/presentationml/2006/main">
  <p:tag name="DVSHAPEID" val="3rt9ca1MTpIb0srmF1WSc9"/>
</p:tagLst>
</file>

<file path=ppt/tags/tag148.xml><?xml version="1.0" encoding="utf-8"?>
<p:tagLst xmlns:a="http://schemas.openxmlformats.org/drawingml/2006/main" xmlns:r="http://schemas.openxmlformats.org/officeDocument/2006/relationships" xmlns:p="http://schemas.openxmlformats.org/presentationml/2006/main">
  <p:tag name="DVSHAPEID" val="PWiAs1lHyb1cSgbppPUDu4"/>
</p:tagLst>
</file>

<file path=ppt/tags/tag149.xml><?xml version="1.0" encoding="utf-8"?>
<p:tagLst xmlns:a="http://schemas.openxmlformats.org/drawingml/2006/main" xmlns:r="http://schemas.openxmlformats.org/officeDocument/2006/relationships" xmlns:p="http://schemas.openxmlformats.org/presentationml/2006/main">
  <p:tag name="DVSHAPEID" val="R67ugz7agb3UBwRCI0qbRw"/>
</p:tagLst>
</file>

<file path=ppt/tags/tag15.xml><?xml version="1.0" encoding="utf-8"?>
<p:tagLst xmlns:a="http://schemas.openxmlformats.org/drawingml/2006/main" xmlns:r="http://schemas.openxmlformats.org/officeDocument/2006/relationships" xmlns:p="http://schemas.openxmlformats.org/presentationml/2006/main">
  <p:tag name="DVSHAPEID" val="jtEGFJxLUYEhw2SxxFakRR"/>
</p:tagLst>
</file>

<file path=ppt/tags/tag150.xml><?xml version="1.0" encoding="utf-8"?>
<p:tagLst xmlns:a="http://schemas.openxmlformats.org/drawingml/2006/main" xmlns:r="http://schemas.openxmlformats.org/officeDocument/2006/relationships" xmlns:p="http://schemas.openxmlformats.org/presentationml/2006/main">
  <p:tag name="DVSHAPEID" val="9NzbagC6YyEL4ctXKMAnVP"/>
</p:tagLst>
</file>

<file path=ppt/tags/tag151.xml><?xml version="1.0" encoding="utf-8"?>
<p:tagLst xmlns:a="http://schemas.openxmlformats.org/drawingml/2006/main" xmlns:r="http://schemas.openxmlformats.org/officeDocument/2006/relationships" xmlns:p="http://schemas.openxmlformats.org/presentationml/2006/main">
  <p:tag name="DVSHAPEID" val="9YEEyN7TdickWjV5pRy9du"/>
</p:tagLst>
</file>

<file path=ppt/tags/tag152.xml><?xml version="1.0" encoding="utf-8"?>
<p:tagLst xmlns:a="http://schemas.openxmlformats.org/drawingml/2006/main" xmlns:r="http://schemas.openxmlformats.org/officeDocument/2006/relationships" xmlns:p="http://schemas.openxmlformats.org/presentationml/2006/main">
  <p:tag name="DVSHAPEID" val="fQsF9KfDBuBjEAwvIPY4lm"/>
</p:tagLst>
</file>

<file path=ppt/tags/tag153.xml><?xml version="1.0" encoding="utf-8"?>
<p:tagLst xmlns:a="http://schemas.openxmlformats.org/drawingml/2006/main" xmlns:r="http://schemas.openxmlformats.org/officeDocument/2006/relationships" xmlns:p="http://schemas.openxmlformats.org/presentationml/2006/main">
  <p:tag name="DVSHAPEID" val="yJf92FnIOLCEJOcTDnEzHI"/>
</p:tagLst>
</file>

<file path=ppt/tags/tag154.xml><?xml version="1.0" encoding="utf-8"?>
<p:tagLst xmlns:a="http://schemas.openxmlformats.org/drawingml/2006/main" xmlns:r="http://schemas.openxmlformats.org/officeDocument/2006/relationships" xmlns:p="http://schemas.openxmlformats.org/presentationml/2006/main">
  <p:tag name="DVSHAPEID" val="JDFkyT9Ib99ThIpZIAgSFP"/>
</p:tagLst>
</file>

<file path=ppt/tags/tag155.xml><?xml version="1.0" encoding="utf-8"?>
<p:tagLst xmlns:a="http://schemas.openxmlformats.org/drawingml/2006/main" xmlns:r="http://schemas.openxmlformats.org/officeDocument/2006/relationships" xmlns:p="http://schemas.openxmlformats.org/presentationml/2006/main">
  <p:tag name="DVSHAPEID" val="H0RHiPbBpLEQ0CuI6tz5As"/>
</p:tagLst>
</file>

<file path=ppt/tags/tag156.xml><?xml version="1.0" encoding="utf-8"?>
<p:tagLst xmlns:a="http://schemas.openxmlformats.org/drawingml/2006/main" xmlns:r="http://schemas.openxmlformats.org/officeDocument/2006/relationships" xmlns:p="http://schemas.openxmlformats.org/presentationml/2006/main">
  <p:tag name="DVSHAPEID" val="uQwutEF4jO2UVFsRAjxzJo"/>
</p:tagLst>
</file>

<file path=ppt/tags/tag157.xml><?xml version="1.0" encoding="utf-8"?>
<p:tagLst xmlns:a="http://schemas.openxmlformats.org/drawingml/2006/main" xmlns:r="http://schemas.openxmlformats.org/officeDocument/2006/relationships" xmlns:p="http://schemas.openxmlformats.org/presentationml/2006/main">
  <p:tag name="DVSHAPEID" val="erINuZtNizfev1bOmwWlrQ"/>
</p:tagLst>
</file>

<file path=ppt/tags/tag158.xml><?xml version="1.0" encoding="utf-8"?>
<p:tagLst xmlns:a="http://schemas.openxmlformats.org/drawingml/2006/main" xmlns:r="http://schemas.openxmlformats.org/officeDocument/2006/relationships" xmlns:p="http://schemas.openxmlformats.org/presentationml/2006/main">
  <p:tag name="DVSHAPEID" val="O5GPffSfy0J6B5LF9FAvvs"/>
</p:tagLst>
</file>

<file path=ppt/tags/tag159.xml><?xml version="1.0" encoding="utf-8"?>
<p:tagLst xmlns:a="http://schemas.openxmlformats.org/drawingml/2006/main" xmlns:r="http://schemas.openxmlformats.org/officeDocument/2006/relationships" xmlns:p="http://schemas.openxmlformats.org/presentationml/2006/main">
  <p:tag name="DVSECTIONID" val="gpy9E8PYNcBO5axm5pdTqg"/>
</p:tagLst>
</file>

<file path=ppt/tags/tag16.xml><?xml version="1.0" encoding="utf-8"?>
<p:tagLst xmlns:a="http://schemas.openxmlformats.org/drawingml/2006/main" xmlns:r="http://schemas.openxmlformats.org/officeDocument/2006/relationships" xmlns:p="http://schemas.openxmlformats.org/presentationml/2006/main">
  <p:tag name="DVSHAPEID" val="sMGU2e1SnlVAl2zUaqrePf"/>
</p:tagLst>
</file>

<file path=ppt/tags/tag160.xml><?xml version="1.0" encoding="utf-8"?>
<p:tagLst xmlns:a="http://schemas.openxmlformats.org/drawingml/2006/main" xmlns:r="http://schemas.openxmlformats.org/officeDocument/2006/relationships" xmlns:p="http://schemas.openxmlformats.org/presentationml/2006/main">
  <p:tag name="DVSHAPEID" val="EGarFMX0DoWnDC7FKeU31e"/>
</p:tagLst>
</file>

<file path=ppt/tags/tag161.xml><?xml version="1.0" encoding="utf-8"?>
<p:tagLst xmlns:a="http://schemas.openxmlformats.org/drawingml/2006/main" xmlns:r="http://schemas.openxmlformats.org/officeDocument/2006/relationships" xmlns:p="http://schemas.openxmlformats.org/presentationml/2006/main">
  <p:tag name="DVSHAPEID" val="vop52GnhLVllrZFOz6ixnk"/>
</p:tagLst>
</file>

<file path=ppt/tags/tag162.xml><?xml version="1.0" encoding="utf-8"?>
<p:tagLst xmlns:a="http://schemas.openxmlformats.org/drawingml/2006/main" xmlns:r="http://schemas.openxmlformats.org/officeDocument/2006/relationships" xmlns:p="http://schemas.openxmlformats.org/presentationml/2006/main">
  <p:tag name="DVSHAPEID" val="9ds9xuUlBsqqbL1AJhDmC0"/>
</p:tagLst>
</file>

<file path=ppt/tags/tag163.xml><?xml version="1.0" encoding="utf-8"?>
<p:tagLst xmlns:a="http://schemas.openxmlformats.org/drawingml/2006/main" xmlns:r="http://schemas.openxmlformats.org/officeDocument/2006/relationships" xmlns:p="http://schemas.openxmlformats.org/presentationml/2006/main">
  <p:tag name="DVSHAPEID" val="2hb8ZWFOKtRaebCT8SmpkS"/>
</p:tagLst>
</file>

<file path=ppt/tags/tag164.xml><?xml version="1.0" encoding="utf-8"?>
<p:tagLst xmlns:a="http://schemas.openxmlformats.org/drawingml/2006/main" xmlns:r="http://schemas.openxmlformats.org/officeDocument/2006/relationships" xmlns:p="http://schemas.openxmlformats.org/presentationml/2006/main">
  <p:tag name="DVSHAPEID" val="U1OUMYm0U1I8baYpuYGMHX"/>
</p:tagLst>
</file>

<file path=ppt/tags/tag165.xml><?xml version="1.0" encoding="utf-8"?>
<p:tagLst xmlns:a="http://schemas.openxmlformats.org/drawingml/2006/main" xmlns:r="http://schemas.openxmlformats.org/officeDocument/2006/relationships" xmlns:p="http://schemas.openxmlformats.org/presentationml/2006/main">
  <p:tag name="DVSECTIONID" val="CdDcD9soE5a8QptYZreotY"/>
</p:tagLst>
</file>

<file path=ppt/tags/tag166.xml><?xml version="1.0" encoding="utf-8"?>
<p:tagLst xmlns:a="http://schemas.openxmlformats.org/drawingml/2006/main" xmlns:r="http://schemas.openxmlformats.org/officeDocument/2006/relationships" xmlns:p="http://schemas.openxmlformats.org/presentationml/2006/main">
  <p:tag name="DVSHAPEID" val="y0wPXQ8KZdGan9j5aGsJzP"/>
</p:tagLst>
</file>

<file path=ppt/tags/tag167.xml><?xml version="1.0" encoding="utf-8"?>
<p:tagLst xmlns:a="http://schemas.openxmlformats.org/drawingml/2006/main" xmlns:r="http://schemas.openxmlformats.org/officeDocument/2006/relationships" xmlns:p="http://schemas.openxmlformats.org/presentationml/2006/main">
  <p:tag name="DVSHAPEID" val="s50rVInoIybXsNnW1vS91u"/>
</p:tagLst>
</file>

<file path=ppt/tags/tag168.xml><?xml version="1.0" encoding="utf-8"?>
<p:tagLst xmlns:a="http://schemas.openxmlformats.org/drawingml/2006/main" xmlns:r="http://schemas.openxmlformats.org/officeDocument/2006/relationships" xmlns:p="http://schemas.openxmlformats.org/presentationml/2006/main">
  <p:tag name="DVSHAPEID" val="s1NO5pN0jXoIyqPvVpnBv7"/>
</p:tagLst>
</file>

<file path=ppt/tags/tag169.xml><?xml version="1.0" encoding="utf-8"?>
<p:tagLst xmlns:a="http://schemas.openxmlformats.org/drawingml/2006/main" xmlns:r="http://schemas.openxmlformats.org/officeDocument/2006/relationships" xmlns:p="http://schemas.openxmlformats.org/presentationml/2006/main">
  <p:tag name="DVSHAPEID" val="YpHwHdEWRpOYCZE6CYAHed"/>
</p:tagLst>
</file>

<file path=ppt/tags/tag17.xml><?xml version="1.0" encoding="utf-8"?>
<p:tagLst xmlns:a="http://schemas.openxmlformats.org/drawingml/2006/main" xmlns:r="http://schemas.openxmlformats.org/officeDocument/2006/relationships" xmlns:p="http://schemas.openxmlformats.org/presentationml/2006/main">
  <p:tag name="DVSHAPEID" val="oCsc830I0TWr0S0KHjK1Ai"/>
</p:tagLst>
</file>

<file path=ppt/tags/tag170.xml><?xml version="1.0" encoding="utf-8"?>
<p:tagLst xmlns:a="http://schemas.openxmlformats.org/drawingml/2006/main" xmlns:r="http://schemas.openxmlformats.org/officeDocument/2006/relationships" xmlns:p="http://schemas.openxmlformats.org/presentationml/2006/main">
  <p:tag name="DVSHAPEID" val="yJfX7vAsMqZl2n6zHAmn6Y"/>
</p:tagLst>
</file>

<file path=ppt/tags/tag171.xml><?xml version="1.0" encoding="utf-8"?>
<p:tagLst xmlns:a="http://schemas.openxmlformats.org/drawingml/2006/main" xmlns:r="http://schemas.openxmlformats.org/officeDocument/2006/relationships" xmlns:p="http://schemas.openxmlformats.org/presentationml/2006/main">
  <p:tag name="DVSHAPEID" val="UzNPROMp0NSLQYhK68loDn"/>
</p:tagLst>
</file>

<file path=ppt/tags/tag172.xml><?xml version="1.0" encoding="utf-8"?>
<p:tagLst xmlns:a="http://schemas.openxmlformats.org/drawingml/2006/main" xmlns:r="http://schemas.openxmlformats.org/officeDocument/2006/relationships" xmlns:p="http://schemas.openxmlformats.org/presentationml/2006/main">
  <p:tag name="DVSHAPEID" val="YhXg03g0lR7AOF9hEMGnpc"/>
</p:tagLst>
</file>

<file path=ppt/tags/tag173.xml><?xml version="1.0" encoding="utf-8"?>
<p:tagLst xmlns:a="http://schemas.openxmlformats.org/drawingml/2006/main" xmlns:r="http://schemas.openxmlformats.org/officeDocument/2006/relationships" xmlns:p="http://schemas.openxmlformats.org/presentationml/2006/main">
  <p:tag name="DVSHAPEID" val="shx8iWtd1HlwBwSBOJ80r0"/>
</p:tagLst>
</file>

<file path=ppt/tags/tag174.xml><?xml version="1.0" encoding="utf-8"?>
<p:tagLst xmlns:a="http://schemas.openxmlformats.org/drawingml/2006/main" xmlns:r="http://schemas.openxmlformats.org/officeDocument/2006/relationships" xmlns:p="http://schemas.openxmlformats.org/presentationml/2006/main">
  <p:tag name="DVSECTIONID" val="IvQTfsMjzOjZMlvsvGwpyv"/>
</p:tagLst>
</file>

<file path=ppt/tags/tag175.xml><?xml version="1.0" encoding="utf-8"?>
<p:tagLst xmlns:a="http://schemas.openxmlformats.org/drawingml/2006/main" xmlns:r="http://schemas.openxmlformats.org/officeDocument/2006/relationships" xmlns:p="http://schemas.openxmlformats.org/presentationml/2006/main">
  <p:tag name="DVSHAPEID" val="Dg9BBOuzIfYMOFJRKkw8Qq"/>
</p:tagLst>
</file>

<file path=ppt/tags/tag176.xml><?xml version="1.0" encoding="utf-8"?>
<p:tagLst xmlns:a="http://schemas.openxmlformats.org/drawingml/2006/main" xmlns:r="http://schemas.openxmlformats.org/officeDocument/2006/relationships" xmlns:p="http://schemas.openxmlformats.org/presentationml/2006/main">
  <p:tag name="DVSHAPEID" val="eh4Dp2XWeoKrDgYGlFJrZ5"/>
</p:tagLst>
</file>

<file path=ppt/tags/tag177.xml><?xml version="1.0" encoding="utf-8"?>
<p:tagLst xmlns:a="http://schemas.openxmlformats.org/drawingml/2006/main" xmlns:r="http://schemas.openxmlformats.org/officeDocument/2006/relationships" xmlns:p="http://schemas.openxmlformats.org/presentationml/2006/main">
  <p:tag name="DVSHAPEID" val="yOHcSWYOujad1RwYorBL0A"/>
</p:tagLst>
</file>

<file path=ppt/tags/tag178.xml><?xml version="1.0" encoding="utf-8"?>
<p:tagLst xmlns:a="http://schemas.openxmlformats.org/drawingml/2006/main" xmlns:r="http://schemas.openxmlformats.org/officeDocument/2006/relationships" xmlns:p="http://schemas.openxmlformats.org/presentationml/2006/main">
  <p:tag name="DVSHAPEID" val="hqe7amghPd4XLlap3UOEUL"/>
</p:tagLst>
</file>

<file path=ppt/tags/tag179.xml><?xml version="1.0" encoding="utf-8"?>
<p:tagLst xmlns:a="http://schemas.openxmlformats.org/drawingml/2006/main" xmlns:r="http://schemas.openxmlformats.org/officeDocument/2006/relationships" xmlns:p="http://schemas.openxmlformats.org/presentationml/2006/main">
  <p:tag name="DVSHAPEID" val="LS7g3bgANAGC5BeLTCz7ze"/>
</p:tagLst>
</file>

<file path=ppt/tags/tag18.xml><?xml version="1.0" encoding="utf-8"?>
<p:tagLst xmlns:a="http://schemas.openxmlformats.org/drawingml/2006/main" xmlns:r="http://schemas.openxmlformats.org/officeDocument/2006/relationships" xmlns:p="http://schemas.openxmlformats.org/presentationml/2006/main">
  <p:tag name="DVSHAPEID" val="lVGPYDuKTC1cn4sP5YSFl2"/>
</p:tagLst>
</file>

<file path=ppt/tags/tag180.xml><?xml version="1.0" encoding="utf-8"?>
<p:tagLst xmlns:a="http://schemas.openxmlformats.org/drawingml/2006/main" xmlns:r="http://schemas.openxmlformats.org/officeDocument/2006/relationships" xmlns:p="http://schemas.openxmlformats.org/presentationml/2006/main">
  <p:tag name="DVSHAPEID" val="2m1sT3ZQpor9JgVda1YqTq"/>
</p:tagLst>
</file>

<file path=ppt/tags/tag181.xml><?xml version="1.0" encoding="utf-8"?>
<p:tagLst xmlns:a="http://schemas.openxmlformats.org/drawingml/2006/main" xmlns:r="http://schemas.openxmlformats.org/officeDocument/2006/relationships" xmlns:p="http://schemas.openxmlformats.org/presentationml/2006/main">
  <p:tag name="DVSECTIONID" val="EXk8T7pLF1NEu8lKU0Bkwl"/>
</p:tagLst>
</file>

<file path=ppt/tags/tag182.xml><?xml version="1.0" encoding="utf-8"?>
<p:tagLst xmlns:a="http://schemas.openxmlformats.org/drawingml/2006/main" xmlns:r="http://schemas.openxmlformats.org/officeDocument/2006/relationships" xmlns:p="http://schemas.openxmlformats.org/presentationml/2006/main">
  <p:tag name="DVSHAPEID" val="4LuA2KX3BfvvFlZTj50fpu"/>
</p:tagLst>
</file>

<file path=ppt/tags/tag183.xml><?xml version="1.0" encoding="utf-8"?>
<p:tagLst xmlns:a="http://schemas.openxmlformats.org/drawingml/2006/main" xmlns:r="http://schemas.openxmlformats.org/officeDocument/2006/relationships" xmlns:p="http://schemas.openxmlformats.org/presentationml/2006/main">
  <p:tag name="DVSHAPEID" val="h9fzbh0c4NcxOlLs8wCKYr"/>
</p:tagLst>
</file>

<file path=ppt/tags/tag184.xml><?xml version="1.0" encoding="utf-8"?>
<p:tagLst xmlns:a="http://schemas.openxmlformats.org/drawingml/2006/main" xmlns:r="http://schemas.openxmlformats.org/officeDocument/2006/relationships" xmlns:p="http://schemas.openxmlformats.org/presentationml/2006/main">
  <p:tag name="DVSHAPEID" val="6zVSM0ju6jOzulktzG2pbI"/>
</p:tagLst>
</file>

<file path=ppt/tags/tag185.xml><?xml version="1.0" encoding="utf-8"?>
<p:tagLst xmlns:a="http://schemas.openxmlformats.org/drawingml/2006/main" xmlns:r="http://schemas.openxmlformats.org/officeDocument/2006/relationships" xmlns:p="http://schemas.openxmlformats.org/presentationml/2006/main">
  <p:tag name="DVSHAPEID" val="j7wD7QWuCFwQ2GDju0TzGS"/>
</p:tagLst>
</file>

<file path=ppt/tags/tag186.xml><?xml version="1.0" encoding="utf-8"?>
<p:tagLst xmlns:a="http://schemas.openxmlformats.org/drawingml/2006/main" xmlns:r="http://schemas.openxmlformats.org/officeDocument/2006/relationships" xmlns:p="http://schemas.openxmlformats.org/presentationml/2006/main">
  <p:tag name="DVSHAPEID" val="JfRq8FXWHygogOl9SsyCH9"/>
</p:tagLst>
</file>

<file path=ppt/tags/tag187.xml><?xml version="1.0" encoding="utf-8"?>
<p:tagLst xmlns:a="http://schemas.openxmlformats.org/drawingml/2006/main" xmlns:r="http://schemas.openxmlformats.org/officeDocument/2006/relationships" xmlns:p="http://schemas.openxmlformats.org/presentationml/2006/main">
  <p:tag name="DVSHAPEID" val="3EiDPfb1wB1qohMHIhxGXX"/>
</p:tagLst>
</file>

<file path=ppt/tags/tag188.xml><?xml version="1.0" encoding="utf-8"?>
<p:tagLst xmlns:a="http://schemas.openxmlformats.org/drawingml/2006/main" xmlns:r="http://schemas.openxmlformats.org/officeDocument/2006/relationships" xmlns:p="http://schemas.openxmlformats.org/presentationml/2006/main">
  <p:tag name="DVSHAPEID" val="zDqPXl8r14bzbc7uPHKF2E"/>
</p:tagLst>
</file>

<file path=ppt/tags/tag189.xml><?xml version="1.0" encoding="utf-8"?>
<p:tagLst xmlns:a="http://schemas.openxmlformats.org/drawingml/2006/main" xmlns:r="http://schemas.openxmlformats.org/officeDocument/2006/relationships" xmlns:p="http://schemas.openxmlformats.org/presentationml/2006/main">
  <p:tag name="DVSHAPEID" val="nPq4nbJh50b54Fd0iQT4zX"/>
</p:tagLst>
</file>

<file path=ppt/tags/tag19.xml><?xml version="1.0" encoding="utf-8"?>
<p:tagLst xmlns:a="http://schemas.openxmlformats.org/drawingml/2006/main" xmlns:r="http://schemas.openxmlformats.org/officeDocument/2006/relationships" xmlns:p="http://schemas.openxmlformats.org/presentationml/2006/main">
  <p:tag name="DVSHAPEID" val="DU1HUpI7uOE5hwvi4mdfZk"/>
</p:tagLst>
</file>

<file path=ppt/tags/tag190.xml><?xml version="1.0" encoding="utf-8"?>
<p:tagLst xmlns:a="http://schemas.openxmlformats.org/drawingml/2006/main" xmlns:r="http://schemas.openxmlformats.org/officeDocument/2006/relationships" xmlns:p="http://schemas.openxmlformats.org/presentationml/2006/main">
  <p:tag name="DVSECTIONID" val="OQC8sxWyS3pdRTz7yFTN9i"/>
</p:tagLst>
</file>

<file path=ppt/tags/tag191.xml><?xml version="1.0" encoding="utf-8"?>
<p:tagLst xmlns:a="http://schemas.openxmlformats.org/drawingml/2006/main" xmlns:r="http://schemas.openxmlformats.org/officeDocument/2006/relationships" xmlns:p="http://schemas.openxmlformats.org/presentationml/2006/main">
  <p:tag name="DVSHAPEID" val="eO5zzdrQVhVVgApTXWHKZb"/>
</p:tagLst>
</file>

<file path=ppt/tags/tag192.xml><?xml version="1.0" encoding="utf-8"?>
<p:tagLst xmlns:a="http://schemas.openxmlformats.org/drawingml/2006/main" xmlns:r="http://schemas.openxmlformats.org/officeDocument/2006/relationships" xmlns:p="http://schemas.openxmlformats.org/presentationml/2006/main">
  <p:tag name="DVSHAPEID" val="o67shOoUMX4pBBYNBvPf5T"/>
</p:tagLst>
</file>

<file path=ppt/tags/tag193.xml><?xml version="1.0" encoding="utf-8"?>
<p:tagLst xmlns:a="http://schemas.openxmlformats.org/drawingml/2006/main" xmlns:r="http://schemas.openxmlformats.org/officeDocument/2006/relationships" xmlns:p="http://schemas.openxmlformats.org/presentationml/2006/main">
  <p:tag name="DVSHAPEID" val="99oCBpSWnPY3pZr7WDr0vX"/>
</p:tagLst>
</file>

<file path=ppt/tags/tag194.xml><?xml version="1.0" encoding="utf-8"?>
<p:tagLst xmlns:a="http://schemas.openxmlformats.org/drawingml/2006/main" xmlns:r="http://schemas.openxmlformats.org/officeDocument/2006/relationships" xmlns:p="http://schemas.openxmlformats.org/presentationml/2006/main">
  <p:tag name="DVSHAPEID" val="QQZNV9lbUK5uWY3EcZ2Pze"/>
</p:tagLst>
</file>

<file path=ppt/tags/tag195.xml><?xml version="1.0" encoding="utf-8"?>
<p:tagLst xmlns:a="http://schemas.openxmlformats.org/drawingml/2006/main" xmlns:r="http://schemas.openxmlformats.org/officeDocument/2006/relationships" xmlns:p="http://schemas.openxmlformats.org/presentationml/2006/main">
  <p:tag name="DVSECTIONID" val="c8Qn6KLwNeYi8tvLFSO78K"/>
</p:tagLst>
</file>

<file path=ppt/tags/tag196.xml><?xml version="1.0" encoding="utf-8"?>
<p:tagLst xmlns:a="http://schemas.openxmlformats.org/drawingml/2006/main" xmlns:r="http://schemas.openxmlformats.org/officeDocument/2006/relationships" xmlns:p="http://schemas.openxmlformats.org/presentationml/2006/main">
  <p:tag name="DVSHAPEID" val="XV2t4iqsYGnBosBWNQCIW1"/>
</p:tagLst>
</file>

<file path=ppt/tags/tag197.xml><?xml version="1.0" encoding="utf-8"?>
<p:tagLst xmlns:a="http://schemas.openxmlformats.org/drawingml/2006/main" xmlns:r="http://schemas.openxmlformats.org/officeDocument/2006/relationships" xmlns:p="http://schemas.openxmlformats.org/presentationml/2006/main">
  <p:tag name="DVSHAPEID" val="rxbZmuybN4obiyDOuIBbVd"/>
</p:tagLst>
</file>

<file path=ppt/tags/tag198.xml><?xml version="1.0" encoding="utf-8"?>
<p:tagLst xmlns:a="http://schemas.openxmlformats.org/drawingml/2006/main" xmlns:r="http://schemas.openxmlformats.org/officeDocument/2006/relationships" xmlns:p="http://schemas.openxmlformats.org/presentationml/2006/main">
  <p:tag name="DVSHAPEID" val="6LFv1ovjdnjdzgWTqgLl6I"/>
</p:tagLst>
</file>

<file path=ppt/tags/tag199.xml><?xml version="1.0" encoding="utf-8"?>
<p:tagLst xmlns:a="http://schemas.openxmlformats.org/drawingml/2006/main" xmlns:r="http://schemas.openxmlformats.org/officeDocument/2006/relationships" xmlns:p="http://schemas.openxmlformats.org/presentationml/2006/main">
  <p:tag name="DVSHAPEID" val="NH9bcyVKzchWPhNyh1WEs0"/>
</p:tagLst>
</file>

<file path=ppt/tags/tag2.xml><?xml version="1.0" encoding="utf-8"?>
<p:tagLst xmlns:a="http://schemas.openxmlformats.org/drawingml/2006/main" xmlns:r="http://schemas.openxmlformats.org/officeDocument/2006/relationships" xmlns:p="http://schemas.openxmlformats.org/presentationml/2006/main">
  <p:tag name="DVSHAPEID" val="QeFkNAHDC239JaItBhpktG"/>
</p:tagLst>
</file>

<file path=ppt/tags/tag20.xml><?xml version="1.0" encoding="utf-8"?>
<p:tagLst xmlns:a="http://schemas.openxmlformats.org/drawingml/2006/main" xmlns:r="http://schemas.openxmlformats.org/officeDocument/2006/relationships" xmlns:p="http://schemas.openxmlformats.org/presentationml/2006/main">
  <p:tag name="DVSHAPEID" val="qNuWhReL8VWiiMOhI41M7d"/>
</p:tagLst>
</file>

<file path=ppt/tags/tag200.xml><?xml version="1.0" encoding="utf-8"?>
<p:tagLst xmlns:a="http://schemas.openxmlformats.org/drawingml/2006/main" xmlns:r="http://schemas.openxmlformats.org/officeDocument/2006/relationships" xmlns:p="http://schemas.openxmlformats.org/presentationml/2006/main">
  <p:tag name="DVSHAPEID" val="haSlZUqmXAUnXXlQcXotO7"/>
</p:tagLst>
</file>

<file path=ppt/tags/tag201.xml><?xml version="1.0" encoding="utf-8"?>
<p:tagLst xmlns:a="http://schemas.openxmlformats.org/drawingml/2006/main" xmlns:r="http://schemas.openxmlformats.org/officeDocument/2006/relationships" xmlns:p="http://schemas.openxmlformats.org/presentationml/2006/main">
  <p:tag name="DVSHAPEID" val="WDqF5RYKorfNqZiQy0jcfG"/>
</p:tagLst>
</file>

<file path=ppt/tags/tag202.xml><?xml version="1.0" encoding="utf-8"?>
<p:tagLst xmlns:a="http://schemas.openxmlformats.org/drawingml/2006/main" xmlns:r="http://schemas.openxmlformats.org/officeDocument/2006/relationships" xmlns:p="http://schemas.openxmlformats.org/presentationml/2006/main">
  <p:tag name="DVSHAPEID" val="1rjPdrOZgZb9efUjOzocct"/>
</p:tagLst>
</file>

<file path=ppt/tags/tag203.xml><?xml version="1.0" encoding="utf-8"?>
<p:tagLst xmlns:a="http://schemas.openxmlformats.org/drawingml/2006/main" xmlns:r="http://schemas.openxmlformats.org/officeDocument/2006/relationships" xmlns:p="http://schemas.openxmlformats.org/presentationml/2006/main">
  <p:tag name="DVSHAPEID" val="79xmxlon9CSgBZmfDxVpbg"/>
</p:tagLst>
</file>

<file path=ppt/tags/tag204.xml><?xml version="1.0" encoding="utf-8"?>
<p:tagLst xmlns:a="http://schemas.openxmlformats.org/drawingml/2006/main" xmlns:r="http://schemas.openxmlformats.org/officeDocument/2006/relationships" xmlns:p="http://schemas.openxmlformats.org/presentationml/2006/main">
  <p:tag name="DVSHAPEID" val="CgL3WfcKO2uykahRTsBSPz"/>
</p:tagLst>
</file>

<file path=ppt/tags/tag205.xml><?xml version="1.0" encoding="utf-8"?>
<p:tagLst xmlns:a="http://schemas.openxmlformats.org/drawingml/2006/main" xmlns:r="http://schemas.openxmlformats.org/officeDocument/2006/relationships" xmlns:p="http://schemas.openxmlformats.org/presentationml/2006/main">
  <p:tag name="DVSHAPEID" val="hXEVXyVQhNiRxhBup9bpNQ"/>
</p:tagLst>
</file>

<file path=ppt/tags/tag206.xml><?xml version="1.0" encoding="utf-8"?>
<p:tagLst xmlns:a="http://schemas.openxmlformats.org/drawingml/2006/main" xmlns:r="http://schemas.openxmlformats.org/officeDocument/2006/relationships" xmlns:p="http://schemas.openxmlformats.org/presentationml/2006/main">
  <p:tag name="DVSHAPEID" val="M3FbYMDsNiq3YNo0hDOXKG"/>
</p:tagLst>
</file>

<file path=ppt/tags/tag207.xml><?xml version="1.0" encoding="utf-8"?>
<p:tagLst xmlns:a="http://schemas.openxmlformats.org/drawingml/2006/main" xmlns:r="http://schemas.openxmlformats.org/officeDocument/2006/relationships" xmlns:p="http://schemas.openxmlformats.org/presentationml/2006/main">
  <p:tag name="DVSECTIONID" val="ehhsbNrWqIcwEuh5qcMmgb"/>
</p:tagLst>
</file>

<file path=ppt/tags/tag208.xml><?xml version="1.0" encoding="utf-8"?>
<p:tagLst xmlns:a="http://schemas.openxmlformats.org/drawingml/2006/main" xmlns:r="http://schemas.openxmlformats.org/officeDocument/2006/relationships" xmlns:p="http://schemas.openxmlformats.org/presentationml/2006/main">
  <p:tag name="DVSHAPEID" val="l6N4cCC0pDpqcKchFlvV59"/>
</p:tagLst>
</file>

<file path=ppt/tags/tag209.xml><?xml version="1.0" encoding="utf-8"?>
<p:tagLst xmlns:a="http://schemas.openxmlformats.org/drawingml/2006/main" xmlns:r="http://schemas.openxmlformats.org/officeDocument/2006/relationships" xmlns:p="http://schemas.openxmlformats.org/presentationml/2006/main">
  <p:tag name="DVSHAPEID" val="nx9ph4TLLr9kcv0Fjp2Jw4"/>
</p:tagLst>
</file>

<file path=ppt/tags/tag21.xml><?xml version="1.0" encoding="utf-8"?>
<p:tagLst xmlns:a="http://schemas.openxmlformats.org/drawingml/2006/main" xmlns:r="http://schemas.openxmlformats.org/officeDocument/2006/relationships" xmlns:p="http://schemas.openxmlformats.org/presentationml/2006/main">
  <p:tag name="DVSHAPEID" val="xhNVjMTvs63juecY8QSJGJ"/>
</p:tagLst>
</file>

<file path=ppt/tags/tag210.xml><?xml version="1.0" encoding="utf-8"?>
<p:tagLst xmlns:a="http://schemas.openxmlformats.org/drawingml/2006/main" xmlns:r="http://schemas.openxmlformats.org/officeDocument/2006/relationships" xmlns:p="http://schemas.openxmlformats.org/presentationml/2006/main">
  <p:tag name="DVSHAPEID" val="fsDZfp3rHqLqbBgLA9dOZ0"/>
</p:tagLst>
</file>

<file path=ppt/tags/tag211.xml><?xml version="1.0" encoding="utf-8"?>
<p:tagLst xmlns:a="http://schemas.openxmlformats.org/drawingml/2006/main" xmlns:r="http://schemas.openxmlformats.org/officeDocument/2006/relationships" xmlns:p="http://schemas.openxmlformats.org/presentationml/2006/main">
  <p:tag name="DVSHAPEID" val="qtiO5pRyAP55NcyYwdpmAZ"/>
</p:tagLst>
</file>

<file path=ppt/tags/tag212.xml><?xml version="1.0" encoding="utf-8"?>
<p:tagLst xmlns:a="http://schemas.openxmlformats.org/drawingml/2006/main" xmlns:r="http://schemas.openxmlformats.org/officeDocument/2006/relationships" xmlns:p="http://schemas.openxmlformats.org/presentationml/2006/main">
  <p:tag name="DVSHAPEID" val="hyBNJw2FJWHf29HrkDA9QW"/>
</p:tagLst>
</file>

<file path=ppt/tags/tag213.xml><?xml version="1.0" encoding="utf-8"?>
<p:tagLst xmlns:a="http://schemas.openxmlformats.org/drawingml/2006/main" xmlns:r="http://schemas.openxmlformats.org/officeDocument/2006/relationships" xmlns:p="http://schemas.openxmlformats.org/presentationml/2006/main">
  <p:tag name="DVSHAPEID" val="gRxGh026TmCjHxskPQNwNe"/>
</p:tagLst>
</file>

<file path=ppt/tags/tag214.xml><?xml version="1.0" encoding="utf-8"?>
<p:tagLst xmlns:a="http://schemas.openxmlformats.org/drawingml/2006/main" xmlns:r="http://schemas.openxmlformats.org/officeDocument/2006/relationships" xmlns:p="http://schemas.openxmlformats.org/presentationml/2006/main">
  <p:tag name="DVSHAPEID" val="u1MKJv3uCTcRl5oyLXcx1t"/>
</p:tagLst>
</file>

<file path=ppt/tags/tag215.xml><?xml version="1.0" encoding="utf-8"?>
<p:tagLst xmlns:a="http://schemas.openxmlformats.org/drawingml/2006/main" xmlns:r="http://schemas.openxmlformats.org/officeDocument/2006/relationships" xmlns:p="http://schemas.openxmlformats.org/presentationml/2006/main">
  <p:tag name="DVSHAPEID" val="ypxnk1IgPka2nwUxgw2oKJ"/>
</p:tagLst>
</file>

<file path=ppt/tags/tag216.xml><?xml version="1.0" encoding="utf-8"?>
<p:tagLst xmlns:a="http://schemas.openxmlformats.org/drawingml/2006/main" xmlns:r="http://schemas.openxmlformats.org/officeDocument/2006/relationships" xmlns:p="http://schemas.openxmlformats.org/presentationml/2006/main">
  <p:tag name="DVSHAPEID" val="6QcnWg5Pjgd0smcmb2Mm3S"/>
</p:tagLst>
</file>

<file path=ppt/tags/tag217.xml><?xml version="1.0" encoding="utf-8"?>
<p:tagLst xmlns:a="http://schemas.openxmlformats.org/drawingml/2006/main" xmlns:r="http://schemas.openxmlformats.org/officeDocument/2006/relationships" xmlns:p="http://schemas.openxmlformats.org/presentationml/2006/main">
  <p:tag name="DVSHAPEID" val="PCWWf2YeDUQbIfVNlx6DRY"/>
</p:tagLst>
</file>

<file path=ppt/tags/tag218.xml><?xml version="1.0" encoding="utf-8"?>
<p:tagLst xmlns:a="http://schemas.openxmlformats.org/drawingml/2006/main" xmlns:r="http://schemas.openxmlformats.org/officeDocument/2006/relationships" xmlns:p="http://schemas.openxmlformats.org/presentationml/2006/main">
  <p:tag name="DVSECTIONID" val="eyK5BNZ0Z19sUy5EzY4RNf"/>
</p:tagLst>
</file>

<file path=ppt/tags/tag219.xml><?xml version="1.0" encoding="utf-8"?>
<p:tagLst xmlns:a="http://schemas.openxmlformats.org/drawingml/2006/main" xmlns:r="http://schemas.openxmlformats.org/officeDocument/2006/relationships" xmlns:p="http://schemas.openxmlformats.org/presentationml/2006/main">
  <p:tag name="DVSHAPEID" val="HjIREdHGuDJPjHbX4ra00T"/>
</p:tagLst>
</file>

<file path=ppt/tags/tag22.xml><?xml version="1.0" encoding="utf-8"?>
<p:tagLst xmlns:a="http://schemas.openxmlformats.org/drawingml/2006/main" xmlns:r="http://schemas.openxmlformats.org/officeDocument/2006/relationships" xmlns:p="http://schemas.openxmlformats.org/presentationml/2006/main">
  <p:tag name="DVSHAPEID" val="8YeJuND8dcccfc8myrRCtQ"/>
</p:tagLst>
</file>

<file path=ppt/tags/tag220.xml><?xml version="1.0" encoding="utf-8"?>
<p:tagLst xmlns:a="http://schemas.openxmlformats.org/drawingml/2006/main" xmlns:r="http://schemas.openxmlformats.org/officeDocument/2006/relationships" xmlns:p="http://schemas.openxmlformats.org/presentationml/2006/main">
  <p:tag name="DVSHAPEID" val="Om4xlUl0BnFe8SF4CR8DMz"/>
</p:tagLst>
</file>

<file path=ppt/tags/tag221.xml><?xml version="1.0" encoding="utf-8"?>
<p:tagLst xmlns:a="http://schemas.openxmlformats.org/drawingml/2006/main" xmlns:r="http://schemas.openxmlformats.org/officeDocument/2006/relationships" xmlns:p="http://schemas.openxmlformats.org/presentationml/2006/main">
  <p:tag name="DVSHAPEID" val="hC3uadXlb3ROulN7SMlu1l"/>
</p:tagLst>
</file>

<file path=ppt/tags/tag222.xml><?xml version="1.0" encoding="utf-8"?>
<p:tagLst xmlns:a="http://schemas.openxmlformats.org/drawingml/2006/main" xmlns:r="http://schemas.openxmlformats.org/officeDocument/2006/relationships" xmlns:p="http://schemas.openxmlformats.org/presentationml/2006/main">
  <p:tag name="DVSHAPEID" val="95zih0OiRn6f5rtQK72gcC"/>
</p:tagLst>
</file>

<file path=ppt/tags/tag223.xml><?xml version="1.0" encoding="utf-8"?>
<p:tagLst xmlns:a="http://schemas.openxmlformats.org/drawingml/2006/main" xmlns:r="http://schemas.openxmlformats.org/officeDocument/2006/relationships" xmlns:p="http://schemas.openxmlformats.org/presentationml/2006/main">
  <p:tag name="DVSHAPEID" val="nkojgvZlhixVsYURVXwTct"/>
</p:tagLst>
</file>

<file path=ppt/tags/tag224.xml><?xml version="1.0" encoding="utf-8"?>
<p:tagLst xmlns:a="http://schemas.openxmlformats.org/drawingml/2006/main" xmlns:r="http://schemas.openxmlformats.org/officeDocument/2006/relationships" xmlns:p="http://schemas.openxmlformats.org/presentationml/2006/main">
  <p:tag name="DVSHAPEID" val="HegmD12esL9xHfUYJjjv6O"/>
</p:tagLst>
</file>

<file path=ppt/tags/tag225.xml><?xml version="1.0" encoding="utf-8"?>
<p:tagLst xmlns:a="http://schemas.openxmlformats.org/drawingml/2006/main" xmlns:r="http://schemas.openxmlformats.org/officeDocument/2006/relationships" xmlns:p="http://schemas.openxmlformats.org/presentationml/2006/main">
  <p:tag name="DVSHAPEID" val="H9YvVTb4JjqTC92USXj3QM"/>
</p:tagLst>
</file>

<file path=ppt/tags/tag226.xml><?xml version="1.0" encoding="utf-8"?>
<p:tagLst xmlns:a="http://schemas.openxmlformats.org/drawingml/2006/main" xmlns:r="http://schemas.openxmlformats.org/officeDocument/2006/relationships" xmlns:p="http://schemas.openxmlformats.org/presentationml/2006/main">
  <p:tag name="DVSHAPEID" val="MVgFXXddzGnSx7n8592n1Q"/>
</p:tagLst>
</file>

<file path=ppt/tags/tag227.xml><?xml version="1.0" encoding="utf-8"?>
<p:tagLst xmlns:a="http://schemas.openxmlformats.org/drawingml/2006/main" xmlns:r="http://schemas.openxmlformats.org/officeDocument/2006/relationships" xmlns:p="http://schemas.openxmlformats.org/presentationml/2006/main">
  <p:tag name="DVSECTIONID" val="6CP1tAsClMt22JH6bEWpJa"/>
</p:tagLst>
</file>

<file path=ppt/tags/tag228.xml><?xml version="1.0" encoding="utf-8"?>
<p:tagLst xmlns:a="http://schemas.openxmlformats.org/drawingml/2006/main" xmlns:r="http://schemas.openxmlformats.org/officeDocument/2006/relationships" xmlns:p="http://schemas.openxmlformats.org/presentationml/2006/main">
  <p:tag name="DVSHAPEID" val="7NCKVPrmc2YUn3egVdQwJJ"/>
</p:tagLst>
</file>

<file path=ppt/tags/tag229.xml><?xml version="1.0" encoding="utf-8"?>
<p:tagLst xmlns:a="http://schemas.openxmlformats.org/drawingml/2006/main" xmlns:r="http://schemas.openxmlformats.org/officeDocument/2006/relationships" xmlns:p="http://schemas.openxmlformats.org/presentationml/2006/main">
  <p:tag name="DVSHAPEID" val="wJCVwKR90sKVNs3d2oLdtk"/>
</p:tagLst>
</file>

<file path=ppt/tags/tag23.xml><?xml version="1.0" encoding="utf-8"?>
<p:tagLst xmlns:a="http://schemas.openxmlformats.org/drawingml/2006/main" xmlns:r="http://schemas.openxmlformats.org/officeDocument/2006/relationships" xmlns:p="http://schemas.openxmlformats.org/presentationml/2006/main">
  <p:tag name="DVSHAPEID" val="fYiz4KWbToxO9OGAh5SjSQ"/>
</p:tagLst>
</file>

<file path=ppt/tags/tag230.xml><?xml version="1.0" encoding="utf-8"?>
<p:tagLst xmlns:a="http://schemas.openxmlformats.org/drawingml/2006/main" xmlns:r="http://schemas.openxmlformats.org/officeDocument/2006/relationships" xmlns:p="http://schemas.openxmlformats.org/presentationml/2006/main">
  <p:tag name="DVSHAPEID" val="UCJkTPdOwv6nhT7ZiHu22w"/>
</p:tagLst>
</file>

<file path=ppt/tags/tag231.xml><?xml version="1.0" encoding="utf-8"?>
<p:tagLst xmlns:a="http://schemas.openxmlformats.org/drawingml/2006/main" xmlns:r="http://schemas.openxmlformats.org/officeDocument/2006/relationships" xmlns:p="http://schemas.openxmlformats.org/presentationml/2006/main">
  <p:tag name="DVSHAPEID" val="argLdIbrKwfcPZccQ1WbVf"/>
</p:tagLst>
</file>

<file path=ppt/tags/tag232.xml><?xml version="1.0" encoding="utf-8"?>
<p:tagLst xmlns:a="http://schemas.openxmlformats.org/drawingml/2006/main" xmlns:r="http://schemas.openxmlformats.org/officeDocument/2006/relationships" xmlns:p="http://schemas.openxmlformats.org/presentationml/2006/main">
  <p:tag name="DVSECTIONID" val="ncAJZMCNhooZr8fAjpymGm"/>
</p:tagLst>
</file>

<file path=ppt/tags/tag233.xml><?xml version="1.0" encoding="utf-8"?>
<p:tagLst xmlns:a="http://schemas.openxmlformats.org/drawingml/2006/main" xmlns:r="http://schemas.openxmlformats.org/officeDocument/2006/relationships" xmlns:p="http://schemas.openxmlformats.org/presentationml/2006/main">
  <p:tag name="DVSHAPEID" val="Ppb95264Irhosh48CuD5KA"/>
</p:tagLst>
</file>

<file path=ppt/tags/tag234.xml><?xml version="1.0" encoding="utf-8"?>
<p:tagLst xmlns:a="http://schemas.openxmlformats.org/drawingml/2006/main" xmlns:r="http://schemas.openxmlformats.org/officeDocument/2006/relationships" xmlns:p="http://schemas.openxmlformats.org/presentationml/2006/main">
  <p:tag name="DVSHAPEID" val="8448N6Qt5QAUCQA3D9lFNO"/>
</p:tagLst>
</file>

<file path=ppt/tags/tag235.xml><?xml version="1.0" encoding="utf-8"?>
<p:tagLst xmlns:a="http://schemas.openxmlformats.org/drawingml/2006/main" xmlns:r="http://schemas.openxmlformats.org/officeDocument/2006/relationships" xmlns:p="http://schemas.openxmlformats.org/presentationml/2006/main">
  <p:tag name="DVSHAPEID" val="UqxU7IoryQveh65WeZdflr"/>
</p:tagLst>
</file>

<file path=ppt/tags/tag236.xml><?xml version="1.0" encoding="utf-8"?>
<p:tagLst xmlns:a="http://schemas.openxmlformats.org/drawingml/2006/main" xmlns:r="http://schemas.openxmlformats.org/officeDocument/2006/relationships" xmlns:p="http://schemas.openxmlformats.org/presentationml/2006/main">
  <p:tag name="DVSHAPEID" val="OxFdyzRtJ4NjaDBTZ84EiJ"/>
</p:tagLst>
</file>

<file path=ppt/tags/tag237.xml><?xml version="1.0" encoding="utf-8"?>
<p:tagLst xmlns:a="http://schemas.openxmlformats.org/drawingml/2006/main" xmlns:r="http://schemas.openxmlformats.org/officeDocument/2006/relationships" xmlns:p="http://schemas.openxmlformats.org/presentationml/2006/main">
  <p:tag name="DVSECTIONID" val="YRvmWsNqUovWfCqKAGZxu5"/>
</p:tagLst>
</file>

<file path=ppt/tags/tag238.xml><?xml version="1.0" encoding="utf-8"?>
<p:tagLst xmlns:a="http://schemas.openxmlformats.org/drawingml/2006/main" xmlns:r="http://schemas.openxmlformats.org/officeDocument/2006/relationships" xmlns:p="http://schemas.openxmlformats.org/presentationml/2006/main">
  <p:tag name="DVSHAPEID" val="pnztXGVmsxstCZeTaPA57q"/>
</p:tagLst>
</file>

<file path=ppt/tags/tag239.xml><?xml version="1.0" encoding="utf-8"?>
<p:tagLst xmlns:a="http://schemas.openxmlformats.org/drawingml/2006/main" xmlns:r="http://schemas.openxmlformats.org/officeDocument/2006/relationships" xmlns:p="http://schemas.openxmlformats.org/presentationml/2006/main">
  <p:tag name="DVSHAPEID" val="rXWslk05bH947iE4CaynCf"/>
</p:tagLst>
</file>

<file path=ppt/tags/tag24.xml><?xml version="1.0" encoding="utf-8"?>
<p:tagLst xmlns:a="http://schemas.openxmlformats.org/drawingml/2006/main" xmlns:r="http://schemas.openxmlformats.org/officeDocument/2006/relationships" xmlns:p="http://schemas.openxmlformats.org/presentationml/2006/main">
  <p:tag name="DVSHAPEID" val="7hYZPLiqR3fhJfqVJTb2jN"/>
</p:tagLst>
</file>

<file path=ppt/tags/tag240.xml><?xml version="1.0" encoding="utf-8"?>
<p:tagLst xmlns:a="http://schemas.openxmlformats.org/drawingml/2006/main" xmlns:r="http://schemas.openxmlformats.org/officeDocument/2006/relationships" xmlns:p="http://schemas.openxmlformats.org/presentationml/2006/main">
  <p:tag name="DVSHAPEID" val="RH0BF5Yf3cCYVBxulAmmlL"/>
</p:tagLst>
</file>

<file path=ppt/tags/tag241.xml><?xml version="1.0" encoding="utf-8"?>
<p:tagLst xmlns:a="http://schemas.openxmlformats.org/drawingml/2006/main" xmlns:r="http://schemas.openxmlformats.org/officeDocument/2006/relationships" xmlns:p="http://schemas.openxmlformats.org/presentationml/2006/main">
  <p:tag name="DVSHAPEID" val="kyRWf5cqwKOb6erKFU6WDW"/>
</p:tagLst>
</file>

<file path=ppt/tags/tag242.xml><?xml version="1.0" encoding="utf-8"?>
<p:tagLst xmlns:a="http://schemas.openxmlformats.org/drawingml/2006/main" xmlns:r="http://schemas.openxmlformats.org/officeDocument/2006/relationships" xmlns:p="http://schemas.openxmlformats.org/presentationml/2006/main">
  <p:tag name="DVSHAPEID" val="s9m3x7PX0fU5nsJIQT2DGS"/>
</p:tagLst>
</file>

<file path=ppt/tags/tag243.xml><?xml version="1.0" encoding="utf-8"?>
<p:tagLst xmlns:a="http://schemas.openxmlformats.org/drawingml/2006/main" xmlns:r="http://schemas.openxmlformats.org/officeDocument/2006/relationships" xmlns:p="http://schemas.openxmlformats.org/presentationml/2006/main">
  <p:tag name="DVSHAPEID" val="9Jui3AVrgp8n6IAby5AzJz"/>
</p:tagLst>
</file>

<file path=ppt/tags/tag244.xml><?xml version="1.0" encoding="utf-8"?>
<p:tagLst xmlns:a="http://schemas.openxmlformats.org/drawingml/2006/main" xmlns:r="http://schemas.openxmlformats.org/officeDocument/2006/relationships" xmlns:p="http://schemas.openxmlformats.org/presentationml/2006/main">
  <p:tag name="DVSHAPEID" val="h0RY0W4dTZgzZCye4e2zYu"/>
</p:tagLst>
</file>

<file path=ppt/tags/tag245.xml><?xml version="1.0" encoding="utf-8"?>
<p:tagLst xmlns:a="http://schemas.openxmlformats.org/drawingml/2006/main" xmlns:r="http://schemas.openxmlformats.org/officeDocument/2006/relationships" xmlns:p="http://schemas.openxmlformats.org/presentationml/2006/main">
  <p:tag name="DVSHAPEID" val="7wJXDj0mw9AN3SC0OpSWW9"/>
</p:tagLst>
</file>

<file path=ppt/tags/tag246.xml><?xml version="1.0" encoding="utf-8"?>
<p:tagLst xmlns:a="http://schemas.openxmlformats.org/drawingml/2006/main" xmlns:r="http://schemas.openxmlformats.org/officeDocument/2006/relationships" xmlns:p="http://schemas.openxmlformats.org/presentationml/2006/main">
  <p:tag name="DVSHAPEID" val="roa4N0E4dVZORQhb10WGzZ"/>
</p:tagLst>
</file>

<file path=ppt/tags/tag247.xml><?xml version="1.0" encoding="utf-8"?>
<p:tagLst xmlns:a="http://schemas.openxmlformats.org/drawingml/2006/main" xmlns:r="http://schemas.openxmlformats.org/officeDocument/2006/relationships" xmlns:p="http://schemas.openxmlformats.org/presentationml/2006/main">
  <p:tag name="DVSHAPEID" val="0Fqyrz9WbycY5kNyw0HsWE"/>
</p:tagLst>
</file>

<file path=ppt/tags/tag248.xml><?xml version="1.0" encoding="utf-8"?>
<p:tagLst xmlns:a="http://schemas.openxmlformats.org/drawingml/2006/main" xmlns:r="http://schemas.openxmlformats.org/officeDocument/2006/relationships" xmlns:p="http://schemas.openxmlformats.org/presentationml/2006/main">
  <p:tag name="DVSHAPEID" val="Of0MIDoR0fzrovEfy5UgKq"/>
</p:tagLst>
</file>

<file path=ppt/tags/tag249.xml><?xml version="1.0" encoding="utf-8"?>
<p:tagLst xmlns:a="http://schemas.openxmlformats.org/drawingml/2006/main" xmlns:r="http://schemas.openxmlformats.org/officeDocument/2006/relationships" xmlns:p="http://schemas.openxmlformats.org/presentationml/2006/main">
  <p:tag name="DVSHAPEID" val="BTLWnsuWZ73lRbxFQwykyX"/>
</p:tagLst>
</file>

<file path=ppt/tags/tag25.xml><?xml version="1.0" encoding="utf-8"?>
<p:tagLst xmlns:a="http://schemas.openxmlformats.org/drawingml/2006/main" xmlns:r="http://schemas.openxmlformats.org/officeDocument/2006/relationships" xmlns:p="http://schemas.openxmlformats.org/presentationml/2006/main">
  <p:tag name="DVSHAPEID" val="Fr3kFXaLK9YpR1B5VbTsxt"/>
</p:tagLst>
</file>

<file path=ppt/tags/tag250.xml><?xml version="1.0" encoding="utf-8"?>
<p:tagLst xmlns:a="http://schemas.openxmlformats.org/drawingml/2006/main" xmlns:r="http://schemas.openxmlformats.org/officeDocument/2006/relationships" xmlns:p="http://schemas.openxmlformats.org/presentationml/2006/main">
  <p:tag name="DVSHAPEID" val="oDWhUhrCxFUnD70MfVm3gr"/>
</p:tagLst>
</file>

<file path=ppt/tags/tag251.xml><?xml version="1.0" encoding="utf-8"?>
<p:tagLst xmlns:a="http://schemas.openxmlformats.org/drawingml/2006/main" xmlns:r="http://schemas.openxmlformats.org/officeDocument/2006/relationships" xmlns:p="http://schemas.openxmlformats.org/presentationml/2006/main">
  <p:tag name="DVSHAPEID" val="qtxqE4gCXvHXeTDrAxn9Xu"/>
</p:tagLst>
</file>

<file path=ppt/tags/tag252.xml><?xml version="1.0" encoding="utf-8"?>
<p:tagLst xmlns:a="http://schemas.openxmlformats.org/drawingml/2006/main" xmlns:r="http://schemas.openxmlformats.org/officeDocument/2006/relationships" xmlns:p="http://schemas.openxmlformats.org/presentationml/2006/main">
  <p:tag name="DVSHAPEID" val="wYCSM9o8xSR1CaVge975sm"/>
</p:tagLst>
</file>

<file path=ppt/tags/tag253.xml><?xml version="1.0" encoding="utf-8"?>
<p:tagLst xmlns:a="http://schemas.openxmlformats.org/drawingml/2006/main" xmlns:r="http://schemas.openxmlformats.org/officeDocument/2006/relationships" xmlns:p="http://schemas.openxmlformats.org/presentationml/2006/main">
  <p:tag name="DVSHAPEID" val="XxT6s6DXZrpVXzNMi7eOXO"/>
</p:tagLst>
</file>

<file path=ppt/tags/tag254.xml><?xml version="1.0" encoding="utf-8"?>
<p:tagLst xmlns:a="http://schemas.openxmlformats.org/drawingml/2006/main" xmlns:r="http://schemas.openxmlformats.org/officeDocument/2006/relationships" xmlns:p="http://schemas.openxmlformats.org/presentationml/2006/main">
  <p:tag name="DVSHAPEID" val="5dgswjjd1S1905ZFHhvASq"/>
</p:tagLst>
</file>

<file path=ppt/tags/tag255.xml><?xml version="1.0" encoding="utf-8"?>
<p:tagLst xmlns:a="http://schemas.openxmlformats.org/drawingml/2006/main" xmlns:r="http://schemas.openxmlformats.org/officeDocument/2006/relationships" xmlns:p="http://schemas.openxmlformats.org/presentationml/2006/main">
  <p:tag name="DVSHAPEID" val="CGdlssR0REo9sGPZAkDLpx"/>
</p:tagLst>
</file>

<file path=ppt/tags/tag256.xml><?xml version="1.0" encoding="utf-8"?>
<p:tagLst xmlns:a="http://schemas.openxmlformats.org/drawingml/2006/main" xmlns:r="http://schemas.openxmlformats.org/officeDocument/2006/relationships" xmlns:p="http://schemas.openxmlformats.org/presentationml/2006/main">
  <p:tag name="DVSHAPEID" val="UNyIMDpWjmVEAAfaQRm00n"/>
</p:tagLst>
</file>

<file path=ppt/tags/tag257.xml><?xml version="1.0" encoding="utf-8"?>
<p:tagLst xmlns:a="http://schemas.openxmlformats.org/drawingml/2006/main" xmlns:r="http://schemas.openxmlformats.org/officeDocument/2006/relationships" xmlns:p="http://schemas.openxmlformats.org/presentationml/2006/main">
  <p:tag name="DVSHAPEID" val="LRCjPIHbW604MqMJFdBVk1"/>
</p:tagLst>
</file>

<file path=ppt/tags/tag258.xml><?xml version="1.0" encoding="utf-8"?>
<p:tagLst xmlns:a="http://schemas.openxmlformats.org/drawingml/2006/main" xmlns:r="http://schemas.openxmlformats.org/officeDocument/2006/relationships" xmlns:p="http://schemas.openxmlformats.org/presentationml/2006/main">
  <p:tag name="DVSHAPEID" val="dN5fKptMppww2H5tNHe7qO"/>
</p:tagLst>
</file>

<file path=ppt/tags/tag259.xml><?xml version="1.0" encoding="utf-8"?>
<p:tagLst xmlns:a="http://schemas.openxmlformats.org/drawingml/2006/main" xmlns:r="http://schemas.openxmlformats.org/officeDocument/2006/relationships" xmlns:p="http://schemas.openxmlformats.org/presentationml/2006/main">
  <p:tag name="DVSHAPEID" val="DwNOn7b9p52JDPeAYiI9HB"/>
</p:tagLst>
</file>

<file path=ppt/tags/tag26.xml><?xml version="1.0" encoding="utf-8"?>
<p:tagLst xmlns:a="http://schemas.openxmlformats.org/drawingml/2006/main" xmlns:r="http://schemas.openxmlformats.org/officeDocument/2006/relationships" xmlns:p="http://schemas.openxmlformats.org/presentationml/2006/main">
  <p:tag name="DVSHAPEID" val="yR5q9mmY8QwjBxWv5kg6j6"/>
</p:tagLst>
</file>

<file path=ppt/tags/tag260.xml><?xml version="1.0" encoding="utf-8"?>
<p:tagLst xmlns:a="http://schemas.openxmlformats.org/drawingml/2006/main" xmlns:r="http://schemas.openxmlformats.org/officeDocument/2006/relationships" xmlns:p="http://schemas.openxmlformats.org/presentationml/2006/main">
  <p:tag name="DVSHAPEID" val="xgo5EcqTGdBpazrV1mAg0r"/>
</p:tagLst>
</file>

<file path=ppt/tags/tag261.xml><?xml version="1.0" encoding="utf-8"?>
<p:tagLst xmlns:a="http://schemas.openxmlformats.org/drawingml/2006/main" xmlns:r="http://schemas.openxmlformats.org/officeDocument/2006/relationships" xmlns:p="http://schemas.openxmlformats.org/presentationml/2006/main">
  <p:tag name="DVSHAPEID" val="XZm08EkX368Astq4zYm3v8"/>
</p:tagLst>
</file>

<file path=ppt/tags/tag262.xml><?xml version="1.0" encoding="utf-8"?>
<p:tagLst xmlns:a="http://schemas.openxmlformats.org/drawingml/2006/main" xmlns:r="http://schemas.openxmlformats.org/officeDocument/2006/relationships" xmlns:p="http://schemas.openxmlformats.org/presentationml/2006/main">
  <p:tag name="DVSHAPEID" val="o3EtHTeoIqREu705xdvnAn"/>
</p:tagLst>
</file>

<file path=ppt/tags/tag263.xml><?xml version="1.0" encoding="utf-8"?>
<p:tagLst xmlns:a="http://schemas.openxmlformats.org/drawingml/2006/main" xmlns:r="http://schemas.openxmlformats.org/officeDocument/2006/relationships" xmlns:p="http://schemas.openxmlformats.org/presentationml/2006/main">
  <p:tag name="DVSECTIONID" val="E3hzQBkxRnt0eIdDPa0Rt0"/>
</p:tagLst>
</file>

<file path=ppt/tags/tag264.xml><?xml version="1.0" encoding="utf-8"?>
<p:tagLst xmlns:a="http://schemas.openxmlformats.org/drawingml/2006/main" xmlns:r="http://schemas.openxmlformats.org/officeDocument/2006/relationships" xmlns:p="http://schemas.openxmlformats.org/presentationml/2006/main">
  <p:tag name="DVSHAPEID" val="ti4gedJWpg62YxpitYIvpP"/>
</p:tagLst>
</file>

<file path=ppt/tags/tag265.xml><?xml version="1.0" encoding="utf-8"?>
<p:tagLst xmlns:a="http://schemas.openxmlformats.org/drawingml/2006/main" xmlns:r="http://schemas.openxmlformats.org/officeDocument/2006/relationships" xmlns:p="http://schemas.openxmlformats.org/presentationml/2006/main">
  <p:tag name="DVSHAPEID" val="7eFF82gmyrB6M50nYcaJNk"/>
</p:tagLst>
</file>

<file path=ppt/tags/tag266.xml><?xml version="1.0" encoding="utf-8"?>
<p:tagLst xmlns:a="http://schemas.openxmlformats.org/drawingml/2006/main" xmlns:r="http://schemas.openxmlformats.org/officeDocument/2006/relationships" xmlns:p="http://schemas.openxmlformats.org/presentationml/2006/main">
  <p:tag name="DVSHAPEID" val="i7ATwITCxu2DbPBz4GF3HE"/>
</p:tagLst>
</file>

<file path=ppt/tags/tag267.xml><?xml version="1.0" encoding="utf-8"?>
<p:tagLst xmlns:a="http://schemas.openxmlformats.org/drawingml/2006/main" xmlns:r="http://schemas.openxmlformats.org/officeDocument/2006/relationships" xmlns:p="http://schemas.openxmlformats.org/presentationml/2006/main">
  <p:tag name="DVSHAPEID" val="qRLji50wkF1MWx4fwytWU6"/>
</p:tagLst>
</file>

<file path=ppt/tags/tag268.xml><?xml version="1.0" encoding="utf-8"?>
<p:tagLst xmlns:a="http://schemas.openxmlformats.org/drawingml/2006/main" xmlns:r="http://schemas.openxmlformats.org/officeDocument/2006/relationships" xmlns:p="http://schemas.openxmlformats.org/presentationml/2006/main">
  <p:tag name="DVSHAPEID" val="48UbLo8u3KDDGJ8cqNB09m"/>
</p:tagLst>
</file>

<file path=ppt/tags/tag269.xml><?xml version="1.0" encoding="utf-8"?>
<p:tagLst xmlns:a="http://schemas.openxmlformats.org/drawingml/2006/main" xmlns:r="http://schemas.openxmlformats.org/officeDocument/2006/relationships" xmlns:p="http://schemas.openxmlformats.org/presentationml/2006/main">
  <p:tag name="DVSHAPEID" val="BoT4vP97AKKkNCp6jCoQCh"/>
</p:tagLst>
</file>

<file path=ppt/tags/tag27.xml><?xml version="1.0" encoding="utf-8"?>
<p:tagLst xmlns:a="http://schemas.openxmlformats.org/drawingml/2006/main" xmlns:r="http://schemas.openxmlformats.org/officeDocument/2006/relationships" xmlns:p="http://schemas.openxmlformats.org/presentationml/2006/main">
  <p:tag name="DVSHAPEID" val="jjopjEXZ9QgcScefONpL08"/>
</p:tagLst>
</file>

<file path=ppt/tags/tag270.xml><?xml version="1.0" encoding="utf-8"?>
<p:tagLst xmlns:a="http://schemas.openxmlformats.org/drawingml/2006/main" xmlns:r="http://schemas.openxmlformats.org/officeDocument/2006/relationships" xmlns:p="http://schemas.openxmlformats.org/presentationml/2006/main">
  <p:tag name="DVSHAPEID" val="9jQl7k7FlTWIwviHTikWaS"/>
</p:tagLst>
</file>

<file path=ppt/tags/tag271.xml><?xml version="1.0" encoding="utf-8"?>
<p:tagLst xmlns:a="http://schemas.openxmlformats.org/drawingml/2006/main" xmlns:r="http://schemas.openxmlformats.org/officeDocument/2006/relationships" xmlns:p="http://schemas.openxmlformats.org/presentationml/2006/main">
  <p:tag name="DVSHAPEID" val="TmVvMjtZCjJkfAe9IPZUpQ"/>
</p:tagLst>
</file>

<file path=ppt/tags/tag272.xml><?xml version="1.0" encoding="utf-8"?>
<p:tagLst xmlns:a="http://schemas.openxmlformats.org/drawingml/2006/main" xmlns:r="http://schemas.openxmlformats.org/officeDocument/2006/relationships" xmlns:p="http://schemas.openxmlformats.org/presentationml/2006/main">
  <p:tag name="DVSHAPEID" val="n55TOCI5wG6gqtpBxOclhD"/>
</p:tagLst>
</file>

<file path=ppt/tags/tag273.xml><?xml version="1.0" encoding="utf-8"?>
<p:tagLst xmlns:a="http://schemas.openxmlformats.org/drawingml/2006/main" xmlns:r="http://schemas.openxmlformats.org/officeDocument/2006/relationships" xmlns:p="http://schemas.openxmlformats.org/presentationml/2006/main">
  <p:tag name="DVSHAPEID" val="YcgHtJAuWgs2ZQqTuQhwN3"/>
</p:tagLst>
</file>

<file path=ppt/tags/tag274.xml><?xml version="1.0" encoding="utf-8"?>
<p:tagLst xmlns:a="http://schemas.openxmlformats.org/drawingml/2006/main" xmlns:r="http://schemas.openxmlformats.org/officeDocument/2006/relationships" xmlns:p="http://schemas.openxmlformats.org/presentationml/2006/main">
  <p:tag name="DVSHAPEID" val="dYaKJ7ibI4yK6TC69Yv1JQ"/>
</p:tagLst>
</file>

<file path=ppt/tags/tag275.xml><?xml version="1.0" encoding="utf-8"?>
<p:tagLst xmlns:a="http://schemas.openxmlformats.org/drawingml/2006/main" xmlns:r="http://schemas.openxmlformats.org/officeDocument/2006/relationships" xmlns:p="http://schemas.openxmlformats.org/presentationml/2006/main">
  <p:tag name="DVSHAPEID" val="OnuybDjl4KQUYixIZtbLyo"/>
</p:tagLst>
</file>

<file path=ppt/tags/tag276.xml><?xml version="1.0" encoding="utf-8"?>
<p:tagLst xmlns:a="http://schemas.openxmlformats.org/drawingml/2006/main" xmlns:r="http://schemas.openxmlformats.org/officeDocument/2006/relationships" xmlns:p="http://schemas.openxmlformats.org/presentationml/2006/main">
  <p:tag name="DVSHAPEID" val="ufJwgoHi1LknaMgbWERm0O"/>
</p:tagLst>
</file>

<file path=ppt/tags/tag277.xml><?xml version="1.0" encoding="utf-8"?>
<p:tagLst xmlns:a="http://schemas.openxmlformats.org/drawingml/2006/main" xmlns:r="http://schemas.openxmlformats.org/officeDocument/2006/relationships" xmlns:p="http://schemas.openxmlformats.org/presentationml/2006/main">
  <p:tag name="DVSHAPEID" val="TcVkyrY1PYiqTfPEmVELI5"/>
</p:tagLst>
</file>

<file path=ppt/tags/tag278.xml><?xml version="1.0" encoding="utf-8"?>
<p:tagLst xmlns:a="http://schemas.openxmlformats.org/drawingml/2006/main" xmlns:r="http://schemas.openxmlformats.org/officeDocument/2006/relationships" xmlns:p="http://schemas.openxmlformats.org/presentationml/2006/main">
  <p:tag name="DVSHAPEID" val="AA8LsOxxTboFlxBWPfjZVm"/>
</p:tagLst>
</file>

<file path=ppt/tags/tag279.xml><?xml version="1.0" encoding="utf-8"?>
<p:tagLst xmlns:a="http://schemas.openxmlformats.org/drawingml/2006/main" xmlns:r="http://schemas.openxmlformats.org/officeDocument/2006/relationships" xmlns:p="http://schemas.openxmlformats.org/presentationml/2006/main">
  <p:tag name="DVSHAPEID" val="5JT0lhiWIe5OCkcNZ9ui46"/>
</p:tagLst>
</file>

<file path=ppt/tags/tag28.xml><?xml version="1.0" encoding="utf-8"?>
<p:tagLst xmlns:a="http://schemas.openxmlformats.org/drawingml/2006/main" xmlns:r="http://schemas.openxmlformats.org/officeDocument/2006/relationships" xmlns:p="http://schemas.openxmlformats.org/presentationml/2006/main">
  <p:tag name="DVSHAPEID" val="Syp38q5ybrasyL2J2I08GG"/>
</p:tagLst>
</file>

<file path=ppt/tags/tag280.xml><?xml version="1.0" encoding="utf-8"?>
<p:tagLst xmlns:a="http://schemas.openxmlformats.org/drawingml/2006/main" xmlns:r="http://schemas.openxmlformats.org/officeDocument/2006/relationships" xmlns:p="http://schemas.openxmlformats.org/presentationml/2006/main">
  <p:tag name="DVSHAPEID" val="2dTh3q6osI9dvoRrsfeXt9"/>
</p:tagLst>
</file>

<file path=ppt/tags/tag281.xml><?xml version="1.0" encoding="utf-8"?>
<p:tagLst xmlns:a="http://schemas.openxmlformats.org/drawingml/2006/main" xmlns:r="http://schemas.openxmlformats.org/officeDocument/2006/relationships" xmlns:p="http://schemas.openxmlformats.org/presentationml/2006/main">
  <p:tag name="DVSHAPEID" val="AxUgK1g9vChYHG64eRQjLm"/>
</p:tagLst>
</file>

<file path=ppt/tags/tag282.xml><?xml version="1.0" encoding="utf-8"?>
<p:tagLst xmlns:a="http://schemas.openxmlformats.org/drawingml/2006/main" xmlns:r="http://schemas.openxmlformats.org/officeDocument/2006/relationships" xmlns:p="http://schemas.openxmlformats.org/presentationml/2006/main">
  <p:tag name="DVSHAPEID" val="EoPNVxGe36DSCmmMG47idw"/>
</p:tagLst>
</file>

<file path=ppt/tags/tag283.xml><?xml version="1.0" encoding="utf-8"?>
<p:tagLst xmlns:a="http://schemas.openxmlformats.org/drawingml/2006/main" xmlns:r="http://schemas.openxmlformats.org/officeDocument/2006/relationships" xmlns:p="http://schemas.openxmlformats.org/presentationml/2006/main">
  <p:tag name="DVSHAPEID" val="WwGbko1n79odSwrW5Jtgza"/>
</p:tagLst>
</file>

<file path=ppt/tags/tag284.xml><?xml version="1.0" encoding="utf-8"?>
<p:tagLst xmlns:a="http://schemas.openxmlformats.org/drawingml/2006/main" xmlns:r="http://schemas.openxmlformats.org/officeDocument/2006/relationships" xmlns:p="http://schemas.openxmlformats.org/presentationml/2006/main">
  <p:tag name="DVSHAPEID" val="lP3KHrbLct98si6KdidGZt"/>
</p:tagLst>
</file>

<file path=ppt/tags/tag285.xml><?xml version="1.0" encoding="utf-8"?>
<p:tagLst xmlns:a="http://schemas.openxmlformats.org/drawingml/2006/main" xmlns:r="http://schemas.openxmlformats.org/officeDocument/2006/relationships" xmlns:p="http://schemas.openxmlformats.org/presentationml/2006/main">
  <p:tag name="DVSECTIONID" val="uvTC9zORm9SScs5nCc6mw7"/>
</p:tagLst>
</file>

<file path=ppt/tags/tag286.xml><?xml version="1.0" encoding="utf-8"?>
<p:tagLst xmlns:a="http://schemas.openxmlformats.org/drawingml/2006/main" xmlns:r="http://schemas.openxmlformats.org/officeDocument/2006/relationships" xmlns:p="http://schemas.openxmlformats.org/presentationml/2006/main">
  <p:tag name="DVSHAPEID" val="upuQlJYoPWXLbR7AHzblXU"/>
</p:tagLst>
</file>

<file path=ppt/tags/tag287.xml><?xml version="1.0" encoding="utf-8"?>
<p:tagLst xmlns:a="http://schemas.openxmlformats.org/drawingml/2006/main" xmlns:r="http://schemas.openxmlformats.org/officeDocument/2006/relationships" xmlns:p="http://schemas.openxmlformats.org/presentationml/2006/main">
  <p:tag name="DVSHAPEID" val="4K38Plwb3SbRlEfQ5sNNEc"/>
</p:tagLst>
</file>

<file path=ppt/tags/tag288.xml><?xml version="1.0" encoding="utf-8"?>
<p:tagLst xmlns:a="http://schemas.openxmlformats.org/drawingml/2006/main" xmlns:r="http://schemas.openxmlformats.org/officeDocument/2006/relationships" xmlns:p="http://schemas.openxmlformats.org/presentationml/2006/main">
  <p:tag name="DVSHAPEID" val="aH7fCCADvDwzkKMdTDSET4"/>
</p:tagLst>
</file>

<file path=ppt/tags/tag289.xml><?xml version="1.0" encoding="utf-8"?>
<p:tagLst xmlns:a="http://schemas.openxmlformats.org/drawingml/2006/main" xmlns:r="http://schemas.openxmlformats.org/officeDocument/2006/relationships" xmlns:p="http://schemas.openxmlformats.org/presentationml/2006/main">
  <p:tag name="DVSHAPEID" val="AjvtkQuJy9gSzm0zITApnx"/>
</p:tagLst>
</file>

<file path=ppt/tags/tag29.xml><?xml version="1.0" encoding="utf-8"?>
<p:tagLst xmlns:a="http://schemas.openxmlformats.org/drawingml/2006/main" xmlns:r="http://schemas.openxmlformats.org/officeDocument/2006/relationships" xmlns:p="http://schemas.openxmlformats.org/presentationml/2006/main">
  <p:tag name="DVSHAPEID" val="2pFKgQwtHy5brP0gvxTAEP"/>
</p:tagLst>
</file>

<file path=ppt/tags/tag290.xml><?xml version="1.0" encoding="utf-8"?>
<p:tagLst xmlns:a="http://schemas.openxmlformats.org/drawingml/2006/main" xmlns:r="http://schemas.openxmlformats.org/officeDocument/2006/relationships" xmlns:p="http://schemas.openxmlformats.org/presentationml/2006/main">
  <p:tag name="DVSHAPEID" val="lLjv3SyaV0i67OJ8hK9M5m"/>
</p:tagLst>
</file>

<file path=ppt/tags/tag291.xml><?xml version="1.0" encoding="utf-8"?>
<p:tagLst xmlns:a="http://schemas.openxmlformats.org/drawingml/2006/main" xmlns:r="http://schemas.openxmlformats.org/officeDocument/2006/relationships" xmlns:p="http://schemas.openxmlformats.org/presentationml/2006/main">
  <p:tag name="DVSHAPEID" val="jsbqckUY3tG2XK9PMBaoeg"/>
</p:tagLst>
</file>

<file path=ppt/tags/tag292.xml><?xml version="1.0" encoding="utf-8"?>
<p:tagLst xmlns:a="http://schemas.openxmlformats.org/drawingml/2006/main" xmlns:r="http://schemas.openxmlformats.org/officeDocument/2006/relationships" xmlns:p="http://schemas.openxmlformats.org/presentationml/2006/main">
  <p:tag name="DVSHAPEID" val="zsfcQABQgBsYsRkDFefWWP"/>
</p:tagLst>
</file>

<file path=ppt/tags/tag293.xml><?xml version="1.0" encoding="utf-8"?>
<p:tagLst xmlns:a="http://schemas.openxmlformats.org/drawingml/2006/main" xmlns:r="http://schemas.openxmlformats.org/officeDocument/2006/relationships" xmlns:p="http://schemas.openxmlformats.org/presentationml/2006/main">
  <p:tag name="DVSHAPEID" val="p4QZZsXxBG83SIa0ukndc5"/>
</p:tagLst>
</file>

<file path=ppt/tags/tag294.xml><?xml version="1.0" encoding="utf-8"?>
<p:tagLst xmlns:a="http://schemas.openxmlformats.org/drawingml/2006/main" xmlns:r="http://schemas.openxmlformats.org/officeDocument/2006/relationships" xmlns:p="http://schemas.openxmlformats.org/presentationml/2006/main">
  <p:tag name="DVSHAPEID" val="AYhhv9WW8hjK3alQA8TJ0L"/>
</p:tagLst>
</file>

<file path=ppt/tags/tag295.xml><?xml version="1.0" encoding="utf-8"?>
<p:tagLst xmlns:a="http://schemas.openxmlformats.org/drawingml/2006/main" xmlns:r="http://schemas.openxmlformats.org/officeDocument/2006/relationships" xmlns:p="http://schemas.openxmlformats.org/presentationml/2006/main">
  <p:tag name="DVSHAPEID" val="QoZBsEKVzICjtRHHXNBEyQ"/>
</p:tagLst>
</file>

<file path=ppt/tags/tag296.xml><?xml version="1.0" encoding="utf-8"?>
<p:tagLst xmlns:a="http://schemas.openxmlformats.org/drawingml/2006/main" xmlns:r="http://schemas.openxmlformats.org/officeDocument/2006/relationships" xmlns:p="http://schemas.openxmlformats.org/presentationml/2006/main">
  <p:tag name="DVSHAPEID" val="J8FZFDJekt5P8SiTGhcdIB"/>
</p:tagLst>
</file>

<file path=ppt/tags/tag297.xml><?xml version="1.0" encoding="utf-8"?>
<p:tagLst xmlns:a="http://schemas.openxmlformats.org/drawingml/2006/main" xmlns:r="http://schemas.openxmlformats.org/officeDocument/2006/relationships" xmlns:p="http://schemas.openxmlformats.org/presentationml/2006/main">
  <p:tag name="DVSHAPEID" val="8JGt8Tb57ld0FQWsZ6clo8"/>
</p:tagLst>
</file>

<file path=ppt/tags/tag298.xml><?xml version="1.0" encoding="utf-8"?>
<p:tagLst xmlns:a="http://schemas.openxmlformats.org/drawingml/2006/main" xmlns:r="http://schemas.openxmlformats.org/officeDocument/2006/relationships" xmlns:p="http://schemas.openxmlformats.org/presentationml/2006/main">
  <p:tag name="DVSHAPEID" val="eEJOo37ksl78ZVibuQ2flJ"/>
</p:tagLst>
</file>

<file path=ppt/tags/tag299.xml><?xml version="1.0" encoding="utf-8"?>
<p:tagLst xmlns:a="http://schemas.openxmlformats.org/drawingml/2006/main" xmlns:r="http://schemas.openxmlformats.org/officeDocument/2006/relationships" xmlns:p="http://schemas.openxmlformats.org/presentationml/2006/main">
  <p:tag name="DVSHAPEID" val="C8drXdh51ndZu2Kju7XNSS"/>
</p:tagLst>
</file>

<file path=ppt/tags/tag3.xml><?xml version="1.0" encoding="utf-8"?>
<p:tagLst xmlns:a="http://schemas.openxmlformats.org/drawingml/2006/main" xmlns:r="http://schemas.openxmlformats.org/officeDocument/2006/relationships" xmlns:p="http://schemas.openxmlformats.org/presentationml/2006/main">
  <p:tag name="DVSHAPEID" val="8yeXSpjt96aoF6Cq6tEpl2"/>
</p:tagLst>
</file>

<file path=ppt/tags/tag30.xml><?xml version="1.0" encoding="utf-8"?>
<p:tagLst xmlns:a="http://schemas.openxmlformats.org/drawingml/2006/main" xmlns:r="http://schemas.openxmlformats.org/officeDocument/2006/relationships" xmlns:p="http://schemas.openxmlformats.org/presentationml/2006/main">
  <p:tag name="DVSHAPEID" val="1pEtc4KGKSrcv0oo9f2IKC"/>
</p:tagLst>
</file>

<file path=ppt/tags/tag300.xml><?xml version="1.0" encoding="utf-8"?>
<p:tagLst xmlns:a="http://schemas.openxmlformats.org/drawingml/2006/main" xmlns:r="http://schemas.openxmlformats.org/officeDocument/2006/relationships" xmlns:p="http://schemas.openxmlformats.org/presentationml/2006/main">
  <p:tag name="DVSHAPEID" val="SwR09NBli8Mv2ABX6T2njK"/>
</p:tagLst>
</file>

<file path=ppt/tags/tag301.xml><?xml version="1.0" encoding="utf-8"?>
<p:tagLst xmlns:a="http://schemas.openxmlformats.org/drawingml/2006/main" xmlns:r="http://schemas.openxmlformats.org/officeDocument/2006/relationships" xmlns:p="http://schemas.openxmlformats.org/presentationml/2006/main">
  <p:tag name="DVSHAPEID" val="V0rgrbmVhyQKgHAW3utF54"/>
</p:tagLst>
</file>

<file path=ppt/tags/tag302.xml><?xml version="1.0" encoding="utf-8"?>
<p:tagLst xmlns:a="http://schemas.openxmlformats.org/drawingml/2006/main" xmlns:r="http://schemas.openxmlformats.org/officeDocument/2006/relationships" xmlns:p="http://schemas.openxmlformats.org/presentationml/2006/main">
  <p:tag name="DVSHAPEID" val="cZZ9Iw04Kvy8BQzTlqZnQe"/>
</p:tagLst>
</file>

<file path=ppt/tags/tag303.xml><?xml version="1.0" encoding="utf-8"?>
<p:tagLst xmlns:a="http://schemas.openxmlformats.org/drawingml/2006/main" xmlns:r="http://schemas.openxmlformats.org/officeDocument/2006/relationships" xmlns:p="http://schemas.openxmlformats.org/presentationml/2006/main">
  <p:tag name="DVSHAPEID" val="EikTmaPyTEEQNrghsPUdNl"/>
</p:tagLst>
</file>

<file path=ppt/tags/tag304.xml><?xml version="1.0" encoding="utf-8"?>
<p:tagLst xmlns:a="http://schemas.openxmlformats.org/drawingml/2006/main" xmlns:r="http://schemas.openxmlformats.org/officeDocument/2006/relationships" xmlns:p="http://schemas.openxmlformats.org/presentationml/2006/main">
  <p:tag name="DVSECTIONID" val="sfoHxWRPwDBEzLGdrLJZ0k"/>
</p:tagLst>
</file>

<file path=ppt/tags/tag305.xml><?xml version="1.0" encoding="utf-8"?>
<p:tagLst xmlns:a="http://schemas.openxmlformats.org/drawingml/2006/main" xmlns:r="http://schemas.openxmlformats.org/officeDocument/2006/relationships" xmlns:p="http://schemas.openxmlformats.org/presentationml/2006/main">
  <p:tag name="DVSHAPEID" val="b75Jma83GIdYkHPOaQecBT"/>
</p:tagLst>
</file>

<file path=ppt/tags/tag306.xml><?xml version="1.0" encoding="utf-8"?>
<p:tagLst xmlns:a="http://schemas.openxmlformats.org/drawingml/2006/main" xmlns:r="http://schemas.openxmlformats.org/officeDocument/2006/relationships" xmlns:p="http://schemas.openxmlformats.org/presentationml/2006/main">
  <p:tag name="DVSHAPEID" val="tK37C4YasDri6cOCNEqQYW"/>
</p:tagLst>
</file>

<file path=ppt/tags/tag307.xml><?xml version="1.0" encoding="utf-8"?>
<p:tagLst xmlns:a="http://schemas.openxmlformats.org/drawingml/2006/main" xmlns:r="http://schemas.openxmlformats.org/officeDocument/2006/relationships" xmlns:p="http://schemas.openxmlformats.org/presentationml/2006/main">
  <p:tag name="DVSHAPEID" val="DO7zsDE3YBJhElGey44vfz"/>
</p:tagLst>
</file>

<file path=ppt/tags/tag308.xml><?xml version="1.0" encoding="utf-8"?>
<p:tagLst xmlns:a="http://schemas.openxmlformats.org/drawingml/2006/main" xmlns:r="http://schemas.openxmlformats.org/officeDocument/2006/relationships" xmlns:p="http://schemas.openxmlformats.org/presentationml/2006/main">
  <p:tag name="DVSHAPEID" val="x1AC0x2zMLVx6e02BkvpFQ"/>
</p:tagLst>
</file>

<file path=ppt/tags/tag309.xml><?xml version="1.0" encoding="utf-8"?>
<p:tagLst xmlns:a="http://schemas.openxmlformats.org/drawingml/2006/main" xmlns:r="http://schemas.openxmlformats.org/officeDocument/2006/relationships" xmlns:p="http://schemas.openxmlformats.org/presentationml/2006/main">
  <p:tag name="DVSHAPEID" val="zOysWz6mLsH3h5ZQC71oOY"/>
</p:tagLst>
</file>

<file path=ppt/tags/tag31.xml><?xml version="1.0" encoding="utf-8"?>
<p:tagLst xmlns:a="http://schemas.openxmlformats.org/drawingml/2006/main" xmlns:r="http://schemas.openxmlformats.org/officeDocument/2006/relationships" xmlns:p="http://schemas.openxmlformats.org/presentationml/2006/main">
  <p:tag name="DVSHAPEID" val="nmkcJMdte61dnf5MDrI0Nc"/>
</p:tagLst>
</file>

<file path=ppt/tags/tag310.xml><?xml version="1.0" encoding="utf-8"?>
<p:tagLst xmlns:a="http://schemas.openxmlformats.org/drawingml/2006/main" xmlns:r="http://schemas.openxmlformats.org/officeDocument/2006/relationships" xmlns:p="http://schemas.openxmlformats.org/presentationml/2006/main">
  <p:tag name="DVSHAPEID" val="m7erdvsJ0QUHsL3yAttqZs"/>
</p:tagLst>
</file>

<file path=ppt/tags/tag311.xml><?xml version="1.0" encoding="utf-8"?>
<p:tagLst xmlns:a="http://schemas.openxmlformats.org/drawingml/2006/main" xmlns:r="http://schemas.openxmlformats.org/officeDocument/2006/relationships" xmlns:p="http://schemas.openxmlformats.org/presentationml/2006/main">
  <p:tag name="DVSHAPEID" val="Q3WV3KInng1AsrdvlAT1sQ"/>
</p:tagLst>
</file>

<file path=ppt/tags/tag312.xml><?xml version="1.0" encoding="utf-8"?>
<p:tagLst xmlns:a="http://schemas.openxmlformats.org/drawingml/2006/main" xmlns:r="http://schemas.openxmlformats.org/officeDocument/2006/relationships" xmlns:p="http://schemas.openxmlformats.org/presentationml/2006/main">
  <p:tag name="DVSHAPEID" val="8ACdM4xxVoZThbuisI1CsE"/>
</p:tagLst>
</file>

<file path=ppt/tags/tag313.xml><?xml version="1.0" encoding="utf-8"?>
<p:tagLst xmlns:a="http://schemas.openxmlformats.org/drawingml/2006/main" xmlns:r="http://schemas.openxmlformats.org/officeDocument/2006/relationships" xmlns:p="http://schemas.openxmlformats.org/presentationml/2006/main">
  <p:tag name="DVSHAPEID" val="FRjCk48SxX0ZUmiPYEQPlC"/>
</p:tagLst>
</file>

<file path=ppt/tags/tag314.xml><?xml version="1.0" encoding="utf-8"?>
<p:tagLst xmlns:a="http://schemas.openxmlformats.org/drawingml/2006/main" xmlns:r="http://schemas.openxmlformats.org/officeDocument/2006/relationships" xmlns:p="http://schemas.openxmlformats.org/presentationml/2006/main">
  <p:tag name="DVSHAPEID" val="Bya2128b0QouUKTaJsp2R1"/>
</p:tagLst>
</file>

<file path=ppt/tags/tag315.xml><?xml version="1.0" encoding="utf-8"?>
<p:tagLst xmlns:a="http://schemas.openxmlformats.org/drawingml/2006/main" xmlns:r="http://schemas.openxmlformats.org/officeDocument/2006/relationships" xmlns:p="http://schemas.openxmlformats.org/presentationml/2006/main">
  <p:tag name="DVSHAPEID" val="Shg7ZDJnLCi3gKsi35KlXa"/>
</p:tagLst>
</file>

<file path=ppt/tags/tag316.xml><?xml version="1.0" encoding="utf-8"?>
<p:tagLst xmlns:a="http://schemas.openxmlformats.org/drawingml/2006/main" xmlns:r="http://schemas.openxmlformats.org/officeDocument/2006/relationships" xmlns:p="http://schemas.openxmlformats.org/presentationml/2006/main">
  <p:tag name="DVSHAPEID" val="BqrxVOUoqiLAGSLT3urD4L"/>
</p:tagLst>
</file>

<file path=ppt/tags/tag317.xml><?xml version="1.0" encoding="utf-8"?>
<p:tagLst xmlns:a="http://schemas.openxmlformats.org/drawingml/2006/main" xmlns:r="http://schemas.openxmlformats.org/officeDocument/2006/relationships" xmlns:p="http://schemas.openxmlformats.org/presentationml/2006/main">
  <p:tag name="DVSHAPEID" val="bRu9Hqokiv4IGQGrHVsmc0"/>
</p:tagLst>
</file>

<file path=ppt/tags/tag318.xml><?xml version="1.0" encoding="utf-8"?>
<p:tagLst xmlns:a="http://schemas.openxmlformats.org/drawingml/2006/main" xmlns:r="http://schemas.openxmlformats.org/officeDocument/2006/relationships" xmlns:p="http://schemas.openxmlformats.org/presentationml/2006/main">
  <p:tag name="DVSHAPEID" val="hG4zxa2fUj6PeA3M6u050f"/>
</p:tagLst>
</file>

<file path=ppt/tags/tag319.xml><?xml version="1.0" encoding="utf-8"?>
<p:tagLst xmlns:a="http://schemas.openxmlformats.org/drawingml/2006/main" xmlns:r="http://schemas.openxmlformats.org/officeDocument/2006/relationships" xmlns:p="http://schemas.openxmlformats.org/presentationml/2006/main">
  <p:tag name="DVSHAPEID" val="vYbUdBNvbHybzO47Tei2AK"/>
</p:tagLst>
</file>

<file path=ppt/tags/tag32.xml><?xml version="1.0" encoding="utf-8"?>
<p:tagLst xmlns:a="http://schemas.openxmlformats.org/drawingml/2006/main" xmlns:r="http://schemas.openxmlformats.org/officeDocument/2006/relationships" xmlns:p="http://schemas.openxmlformats.org/presentationml/2006/main">
  <p:tag name="DVSHAPEID" val="JfkZS6nEyW5p2h90lYthDl"/>
</p:tagLst>
</file>

<file path=ppt/tags/tag320.xml><?xml version="1.0" encoding="utf-8"?>
<p:tagLst xmlns:a="http://schemas.openxmlformats.org/drawingml/2006/main" xmlns:r="http://schemas.openxmlformats.org/officeDocument/2006/relationships" xmlns:p="http://schemas.openxmlformats.org/presentationml/2006/main">
  <p:tag name="DVSHAPEID" val="BRC5oVPXm7Z2a6oCXrsp8o"/>
</p:tagLst>
</file>

<file path=ppt/tags/tag321.xml><?xml version="1.0" encoding="utf-8"?>
<p:tagLst xmlns:a="http://schemas.openxmlformats.org/drawingml/2006/main" xmlns:r="http://schemas.openxmlformats.org/officeDocument/2006/relationships" xmlns:p="http://schemas.openxmlformats.org/presentationml/2006/main">
  <p:tag name="DVSHAPEID" val="h20fHYALNXELmki7cSFdkr"/>
</p:tagLst>
</file>

<file path=ppt/tags/tag322.xml><?xml version="1.0" encoding="utf-8"?>
<p:tagLst xmlns:a="http://schemas.openxmlformats.org/drawingml/2006/main" xmlns:r="http://schemas.openxmlformats.org/officeDocument/2006/relationships" xmlns:p="http://schemas.openxmlformats.org/presentationml/2006/main">
  <p:tag name="DVSHAPEID" val="bxEXJhgRAbCdAA59dQnAj2"/>
</p:tagLst>
</file>

<file path=ppt/tags/tag323.xml><?xml version="1.0" encoding="utf-8"?>
<p:tagLst xmlns:a="http://schemas.openxmlformats.org/drawingml/2006/main" xmlns:r="http://schemas.openxmlformats.org/officeDocument/2006/relationships" xmlns:p="http://schemas.openxmlformats.org/presentationml/2006/main">
  <p:tag name="DVSHAPEID" val="noK3jQeAJU3PQtBKeivWnt"/>
</p:tagLst>
</file>

<file path=ppt/tags/tag324.xml><?xml version="1.0" encoding="utf-8"?>
<p:tagLst xmlns:a="http://schemas.openxmlformats.org/drawingml/2006/main" xmlns:r="http://schemas.openxmlformats.org/officeDocument/2006/relationships" xmlns:p="http://schemas.openxmlformats.org/presentationml/2006/main">
  <p:tag name="DVSHAPEID" val="98KI13FPQK799fdFXqD0rH"/>
</p:tagLst>
</file>

<file path=ppt/tags/tag325.xml><?xml version="1.0" encoding="utf-8"?>
<p:tagLst xmlns:a="http://schemas.openxmlformats.org/drawingml/2006/main" xmlns:r="http://schemas.openxmlformats.org/officeDocument/2006/relationships" xmlns:p="http://schemas.openxmlformats.org/presentationml/2006/main">
  <p:tag name="DVSHAPEID" val="aKJCysC45nFTfBjBOaUU4j"/>
</p:tagLst>
</file>

<file path=ppt/tags/tag326.xml><?xml version="1.0" encoding="utf-8"?>
<p:tagLst xmlns:a="http://schemas.openxmlformats.org/drawingml/2006/main" xmlns:r="http://schemas.openxmlformats.org/officeDocument/2006/relationships" xmlns:p="http://schemas.openxmlformats.org/presentationml/2006/main">
  <p:tag name="DVSHAPEID" val="HHjlwzk4jm1rYZZpvccLEK"/>
</p:tagLst>
</file>

<file path=ppt/tags/tag327.xml><?xml version="1.0" encoding="utf-8"?>
<p:tagLst xmlns:a="http://schemas.openxmlformats.org/drawingml/2006/main" xmlns:r="http://schemas.openxmlformats.org/officeDocument/2006/relationships" xmlns:p="http://schemas.openxmlformats.org/presentationml/2006/main">
  <p:tag name="DVSHAPEID" val="ugZBmmBs5xDQ21jcW2K04i"/>
</p:tagLst>
</file>

<file path=ppt/tags/tag328.xml><?xml version="1.0" encoding="utf-8"?>
<p:tagLst xmlns:a="http://schemas.openxmlformats.org/drawingml/2006/main" xmlns:r="http://schemas.openxmlformats.org/officeDocument/2006/relationships" xmlns:p="http://schemas.openxmlformats.org/presentationml/2006/main">
  <p:tag name="DVSHAPEID" val="SODjCpEIHjEXd3lVdYtQhu"/>
</p:tagLst>
</file>

<file path=ppt/tags/tag329.xml><?xml version="1.0" encoding="utf-8"?>
<p:tagLst xmlns:a="http://schemas.openxmlformats.org/drawingml/2006/main" xmlns:r="http://schemas.openxmlformats.org/officeDocument/2006/relationships" xmlns:p="http://schemas.openxmlformats.org/presentationml/2006/main">
  <p:tag name="DVSHAPEID" val="O7XX6jga1EGbnbY2JcOmQj"/>
</p:tagLst>
</file>

<file path=ppt/tags/tag33.xml><?xml version="1.0" encoding="utf-8"?>
<p:tagLst xmlns:a="http://schemas.openxmlformats.org/drawingml/2006/main" xmlns:r="http://schemas.openxmlformats.org/officeDocument/2006/relationships" xmlns:p="http://schemas.openxmlformats.org/presentationml/2006/main">
  <p:tag name="DVSHAPEID" val="bhC8imCA0JOaD4RJU65Ax5"/>
</p:tagLst>
</file>

<file path=ppt/tags/tag330.xml><?xml version="1.0" encoding="utf-8"?>
<p:tagLst xmlns:a="http://schemas.openxmlformats.org/drawingml/2006/main" xmlns:r="http://schemas.openxmlformats.org/officeDocument/2006/relationships" xmlns:p="http://schemas.openxmlformats.org/presentationml/2006/main">
  <p:tag name="DVSHAPEID" val="b4OgQ0PLxd1oZvmFjlsxi0"/>
</p:tagLst>
</file>

<file path=ppt/tags/tag331.xml><?xml version="1.0" encoding="utf-8"?>
<p:tagLst xmlns:a="http://schemas.openxmlformats.org/drawingml/2006/main" xmlns:r="http://schemas.openxmlformats.org/officeDocument/2006/relationships" xmlns:p="http://schemas.openxmlformats.org/presentationml/2006/main">
  <p:tag name="DVSHAPEID" val="h1F9Xaeg2UEuVS8Psfkf6s"/>
</p:tagLst>
</file>

<file path=ppt/tags/tag332.xml><?xml version="1.0" encoding="utf-8"?>
<p:tagLst xmlns:a="http://schemas.openxmlformats.org/drawingml/2006/main" xmlns:r="http://schemas.openxmlformats.org/officeDocument/2006/relationships" xmlns:p="http://schemas.openxmlformats.org/presentationml/2006/main">
  <p:tag name="DVSECTIONID" val="8lwKysxOK7tm2Der1R0xCe"/>
</p:tagLst>
</file>

<file path=ppt/tags/tag333.xml><?xml version="1.0" encoding="utf-8"?>
<p:tagLst xmlns:a="http://schemas.openxmlformats.org/drawingml/2006/main" xmlns:r="http://schemas.openxmlformats.org/officeDocument/2006/relationships" xmlns:p="http://schemas.openxmlformats.org/presentationml/2006/main">
  <p:tag name="DVSHAPEID" val="aZcsF4TsUi1bNMAG3Fwgb6"/>
</p:tagLst>
</file>

<file path=ppt/tags/tag334.xml><?xml version="1.0" encoding="utf-8"?>
<p:tagLst xmlns:a="http://schemas.openxmlformats.org/drawingml/2006/main" xmlns:r="http://schemas.openxmlformats.org/officeDocument/2006/relationships" xmlns:p="http://schemas.openxmlformats.org/presentationml/2006/main">
  <p:tag name="DVSHAPEID" val="JuzuwtScd2TPRFXuuanz0l"/>
</p:tagLst>
</file>

<file path=ppt/tags/tag335.xml><?xml version="1.0" encoding="utf-8"?>
<p:tagLst xmlns:a="http://schemas.openxmlformats.org/drawingml/2006/main" xmlns:r="http://schemas.openxmlformats.org/officeDocument/2006/relationships" xmlns:p="http://schemas.openxmlformats.org/presentationml/2006/main">
  <p:tag name="DVSHAPEID" val="tK4lfLcEIQh3fHTbxpAH5Y"/>
</p:tagLst>
</file>

<file path=ppt/tags/tag336.xml><?xml version="1.0" encoding="utf-8"?>
<p:tagLst xmlns:a="http://schemas.openxmlformats.org/drawingml/2006/main" xmlns:r="http://schemas.openxmlformats.org/officeDocument/2006/relationships" xmlns:p="http://schemas.openxmlformats.org/presentationml/2006/main">
  <p:tag name="DVSHAPEID" val="hYUVIyamSB6o1Opbe60yk3"/>
</p:tagLst>
</file>

<file path=ppt/tags/tag337.xml><?xml version="1.0" encoding="utf-8"?>
<p:tagLst xmlns:a="http://schemas.openxmlformats.org/drawingml/2006/main" xmlns:r="http://schemas.openxmlformats.org/officeDocument/2006/relationships" xmlns:p="http://schemas.openxmlformats.org/presentationml/2006/main">
  <p:tag name="DVSHAPEID" val="xOpgBjCXZjgvt6qj2EumXF"/>
</p:tagLst>
</file>

<file path=ppt/tags/tag338.xml><?xml version="1.0" encoding="utf-8"?>
<p:tagLst xmlns:a="http://schemas.openxmlformats.org/drawingml/2006/main" xmlns:r="http://schemas.openxmlformats.org/officeDocument/2006/relationships" xmlns:p="http://schemas.openxmlformats.org/presentationml/2006/main">
  <p:tag name="DVSHAPEID" val="WRG4MmbtGwEeq6vsWQJVCM"/>
</p:tagLst>
</file>

<file path=ppt/tags/tag34.xml><?xml version="1.0" encoding="utf-8"?>
<p:tagLst xmlns:a="http://schemas.openxmlformats.org/drawingml/2006/main" xmlns:r="http://schemas.openxmlformats.org/officeDocument/2006/relationships" xmlns:p="http://schemas.openxmlformats.org/presentationml/2006/main">
  <p:tag name="DVSHAPEID" val="7XcODC6Kwwzo42mJN01XVl"/>
</p:tagLst>
</file>

<file path=ppt/tags/tag35.xml><?xml version="1.0" encoding="utf-8"?>
<p:tagLst xmlns:a="http://schemas.openxmlformats.org/drawingml/2006/main" xmlns:r="http://schemas.openxmlformats.org/officeDocument/2006/relationships" xmlns:p="http://schemas.openxmlformats.org/presentationml/2006/main">
  <p:tag name="DVSHAPEID" val="BSD48B3mb2N5aFVuJZugch"/>
</p:tagLst>
</file>

<file path=ppt/tags/tag36.xml><?xml version="1.0" encoding="utf-8"?>
<p:tagLst xmlns:a="http://schemas.openxmlformats.org/drawingml/2006/main" xmlns:r="http://schemas.openxmlformats.org/officeDocument/2006/relationships" xmlns:p="http://schemas.openxmlformats.org/presentationml/2006/main">
  <p:tag name="DVSHAPEID" val="Ae0Pnaj4zz9LmkazuvGakw"/>
</p:tagLst>
</file>

<file path=ppt/tags/tag37.xml><?xml version="1.0" encoding="utf-8"?>
<p:tagLst xmlns:a="http://schemas.openxmlformats.org/drawingml/2006/main" xmlns:r="http://schemas.openxmlformats.org/officeDocument/2006/relationships" xmlns:p="http://schemas.openxmlformats.org/presentationml/2006/main">
  <p:tag name="DVSHAPEID" val="AYSHNjh1tF9jhp3jeT37td"/>
</p:tagLst>
</file>

<file path=ppt/tags/tag38.xml><?xml version="1.0" encoding="utf-8"?>
<p:tagLst xmlns:a="http://schemas.openxmlformats.org/drawingml/2006/main" xmlns:r="http://schemas.openxmlformats.org/officeDocument/2006/relationships" xmlns:p="http://schemas.openxmlformats.org/presentationml/2006/main">
  <p:tag name="DVSHAPEID" val="WojBj9vZz2X4D2WFnZMx6t"/>
</p:tagLst>
</file>

<file path=ppt/tags/tag39.xml><?xml version="1.0" encoding="utf-8"?>
<p:tagLst xmlns:a="http://schemas.openxmlformats.org/drawingml/2006/main" xmlns:r="http://schemas.openxmlformats.org/officeDocument/2006/relationships" xmlns:p="http://schemas.openxmlformats.org/presentationml/2006/main">
  <p:tag name="DVSHAPEID" val="C23LwagN6c2n1uoc08vu66"/>
</p:tagLst>
</file>

<file path=ppt/tags/tag4.xml><?xml version="1.0" encoding="utf-8"?>
<p:tagLst xmlns:a="http://schemas.openxmlformats.org/drawingml/2006/main" xmlns:r="http://schemas.openxmlformats.org/officeDocument/2006/relationships" xmlns:p="http://schemas.openxmlformats.org/presentationml/2006/main">
  <p:tag name="DVSHAPEID" val="OHOpP4Eu5ifa665PHik8TX"/>
</p:tagLst>
</file>

<file path=ppt/tags/tag40.xml><?xml version="1.0" encoding="utf-8"?>
<p:tagLst xmlns:a="http://schemas.openxmlformats.org/drawingml/2006/main" xmlns:r="http://schemas.openxmlformats.org/officeDocument/2006/relationships" xmlns:p="http://schemas.openxmlformats.org/presentationml/2006/main">
  <p:tag name="DVSHAPEID" val="mdL0myv3lW7tLgxxCkIMVK"/>
</p:tagLst>
</file>

<file path=ppt/tags/tag41.xml><?xml version="1.0" encoding="utf-8"?>
<p:tagLst xmlns:a="http://schemas.openxmlformats.org/drawingml/2006/main" xmlns:r="http://schemas.openxmlformats.org/officeDocument/2006/relationships" xmlns:p="http://schemas.openxmlformats.org/presentationml/2006/main">
  <p:tag name="DVSHAPEID" val="1g1shaZD1CnvGP0wOIh3R6"/>
</p:tagLst>
</file>

<file path=ppt/tags/tag42.xml><?xml version="1.0" encoding="utf-8"?>
<p:tagLst xmlns:a="http://schemas.openxmlformats.org/drawingml/2006/main" xmlns:r="http://schemas.openxmlformats.org/officeDocument/2006/relationships" xmlns:p="http://schemas.openxmlformats.org/presentationml/2006/main">
  <p:tag name="DVSHAPEID" val="gyI7EsvbLjbBcvZThl3HVu"/>
</p:tagLst>
</file>

<file path=ppt/tags/tag43.xml><?xml version="1.0" encoding="utf-8"?>
<p:tagLst xmlns:a="http://schemas.openxmlformats.org/drawingml/2006/main" xmlns:r="http://schemas.openxmlformats.org/officeDocument/2006/relationships" xmlns:p="http://schemas.openxmlformats.org/presentationml/2006/main">
  <p:tag name="DVSHAPEID" val="5fzIx6wZvSSU0sJ9vx8QQ3"/>
</p:tagLst>
</file>

<file path=ppt/tags/tag44.xml><?xml version="1.0" encoding="utf-8"?>
<p:tagLst xmlns:a="http://schemas.openxmlformats.org/drawingml/2006/main" xmlns:r="http://schemas.openxmlformats.org/officeDocument/2006/relationships" xmlns:p="http://schemas.openxmlformats.org/presentationml/2006/main">
  <p:tag name="DVSHAPEID" val="k5DuwUrWZabLssyWUpEMOj"/>
</p:tagLst>
</file>

<file path=ppt/tags/tag45.xml><?xml version="1.0" encoding="utf-8"?>
<p:tagLst xmlns:a="http://schemas.openxmlformats.org/drawingml/2006/main" xmlns:r="http://schemas.openxmlformats.org/officeDocument/2006/relationships" xmlns:p="http://schemas.openxmlformats.org/presentationml/2006/main">
  <p:tag name="DVSHAPEID" val="Ihvwa7Pwz4E1Vu52zCyySI"/>
</p:tagLst>
</file>

<file path=ppt/tags/tag46.xml><?xml version="1.0" encoding="utf-8"?>
<p:tagLst xmlns:a="http://schemas.openxmlformats.org/drawingml/2006/main" xmlns:r="http://schemas.openxmlformats.org/officeDocument/2006/relationships" xmlns:p="http://schemas.openxmlformats.org/presentationml/2006/main">
  <p:tag name="DVSHAPEID" val="Je0gAzCIb4f0mlZ0Kj6tA6"/>
</p:tagLst>
</file>

<file path=ppt/tags/tag47.xml><?xml version="1.0" encoding="utf-8"?>
<p:tagLst xmlns:a="http://schemas.openxmlformats.org/drawingml/2006/main" xmlns:r="http://schemas.openxmlformats.org/officeDocument/2006/relationships" xmlns:p="http://schemas.openxmlformats.org/presentationml/2006/main">
  <p:tag name="DVSHAPEID" val="6qx4RSP2dfrZygwTwgTQTA"/>
</p:tagLst>
</file>

<file path=ppt/tags/tag48.xml><?xml version="1.0" encoding="utf-8"?>
<p:tagLst xmlns:a="http://schemas.openxmlformats.org/drawingml/2006/main" xmlns:r="http://schemas.openxmlformats.org/officeDocument/2006/relationships" xmlns:p="http://schemas.openxmlformats.org/presentationml/2006/main">
  <p:tag name="DVSHAPEID" val="MU7J3zReso8C7zJwHKT9QZ"/>
</p:tagLst>
</file>

<file path=ppt/tags/tag49.xml><?xml version="1.0" encoding="utf-8"?>
<p:tagLst xmlns:a="http://schemas.openxmlformats.org/drawingml/2006/main" xmlns:r="http://schemas.openxmlformats.org/officeDocument/2006/relationships" xmlns:p="http://schemas.openxmlformats.org/presentationml/2006/main">
  <p:tag name="DVSHAPEID" val="znMIuRNQzKdwDCX7PfaZN2"/>
</p:tagLst>
</file>

<file path=ppt/tags/tag5.xml><?xml version="1.0" encoding="utf-8"?>
<p:tagLst xmlns:a="http://schemas.openxmlformats.org/drawingml/2006/main" xmlns:r="http://schemas.openxmlformats.org/officeDocument/2006/relationships" xmlns:p="http://schemas.openxmlformats.org/presentationml/2006/main">
  <p:tag name="DVSHAPEID" val="ZkvBQbaWF3k5Kw8sAfOE0S"/>
</p:tagLst>
</file>

<file path=ppt/tags/tag50.xml><?xml version="1.0" encoding="utf-8"?>
<p:tagLst xmlns:a="http://schemas.openxmlformats.org/drawingml/2006/main" xmlns:r="http://schemas.openxmlformats.org/officeDocument/2006/relationships" xmlns:p="http://schemas.openxmlformats.org/presentationml/2006/main">
  <p:tag name="DVSHAPEID" val="RV8W90y9WJKMlJXk50rBOo"/>
</p:tagLst>
</file>

<file path=ppt/tags/tag51.xml><?xml version="1.0" encoding="utf-8"?>
<p:tagLst xmlns:a="http://schemas.openxmlformats.org/drawingml/2006/main" xmlns:r="http://schemas.openxmlformats.org/officeDocument/2006/relationships" xmlns:p="http://schemas.openxmlformats.org/presentationml/2006/main">
  <p:tag name="DVSHAPEID" val="pBV7zAVEYQbxwQAxHNhqNt"/>
</p:tagLst>
</file>

<file path=ppt/tags/tag52.xml><?xml version="1.0" encoding="utf-8"?>
<p:tagLst xmlns:a="http://schemas.openxmlformats.org/drawingml/2006/main" xmlns:r="http://schemas.openxmlformats.org/officeDocument/2006/relationships" xmlns:p="http://schemas.openxmlformats.org/presentationml/2006/main">
  <p:tag name="DVSHAPEID" val="MRgdaua9ycdswx01qYeiKT"/>
</p:tagLst>
</file>

<file path=ppt/tags/tag53.xml><?xml version="1.0" encoding="utf-8"?>
<p:tagLst xmlns:a="http://schemas.openxmlformats.org/drawingml/2006/main" xmlns:r="http://schemas.openxmlformats.org/officeDocument/2006/relationships" xmlns:p="http://schemas.openxmlformats.org/presentationml/2006/main">
  <p:tag name="DVSHAPEID" val="ANd6JxiEjoAVP4QlpquOiZ"/>
</p:tagLst>
</file>

<file path=ppt/tags/tag54.xml><?xml version="1.0" encoding="utf-8"?>
<p:tagLst xmlns:a="http://schemas.openxmlformats.org/drawingml/2006/main" xmlns:r="http://schemas.openxmlformats.org/officeDocument/2006/relationships" xmlns:p="http://schemas.openxmlformats.org/presentationml/2006/main">
  <p:tag name="DVSHAPEID" val="k3k2xGmjcuISgtZ4KCQUSO"/>
</p:tagLst>
</file>

<file path=ppt/tags/tag55.xml><?xml version="1.0" encoding="utf-8"?>
<p:tagLst xmlns:a="http://schemas.openxmlformats.org/drawingml/2006/main" xmlns:r="http://schemas.openxmlformats.org/officeDocument/2006/relationships" xmlns:p="http://schemas.openxmlformats.org/presentationml/2006/main">
  <p:tag name="DVSHAPEID" val="RBIVa4yNOVABtaMH0Ch0c6"/>
</p:tagLst>
</file>

<file path=ppt/tags/tag56.xml><?xml version="1.0" encoding="utf-8"?>
<p:tagLst xmlns:a="http://schemas.openxmlformats.org/drawingml/2006/main" xmlns:r="http://schemas.openxmlformats.org/officeDocument/2006/relationships" xmlns:p="http://schemas.openxmlformats.org/presentationml/2006/main">
  <p:tag name="DVSHAPEID" val="cWOnmlFRYo7vbIkBvhKoGN"/>
</p:tagLst>
</file>

<file path=ppt/tags/tag57.xml><?xml version="1.0" encoding="utf-8"?>
<p:tagLst xmlns:a="http://schemas.openxmlformats.org/drawingml/2006/main" xmlns:r="http://schemas.openxmlformats.org/officeDocument/2006/relationships" xmlns:p="http://schemas.openxmlformats.org/presentationml/2006/main">
  <p:tag name="DVSHAPEID" val="iEZPi3CeCSCLoM6MId8WXc"/>
</p:tagLst>
</file>

<file path=ppt/tags/tag58.xml><?xml version="1.0" encoding="utf-8"?>
<p:tagLst xmlns:a="http://schemas.openxmlformats.org/drawingml/2006/main" xmlns:r="http://schemas.openxmlformats.org/officeDocument/2006/relationships" xmlns:p="http://schemas.openxmlformats.org/presentationml/2006/main">
  <p:tag name="DVSHAPEID" val="tYZ3mo60fOppD9nx3BfJMf"/>
</p:tagLst>
</file>

<file path=ppt/tags/tag59.xml><?xml version="1.0" encoding="utf-8"?>
<p:tagLst xmlns:a="http://schemas.openxmlformats.org/drawingml/2006/main" xmlns:r="http://schemas.openxmlformats.org/officeDocument/2006/relationships" xmlns:p="http://schemas.openxmlformats.org/presentationml/2006/main">
  <p:tag name="DVSECTIONID" val="EyYfx3OmhATBfnFJF70RTJ"/>
</p:tagLst>
</file>

<file path=ppt/tags/tag6.xml><?xml version="1.0" encoding="utf-8"?>
<p:tagLst xmlns:a="http://schemas.openxmlformats.org/drawingml/2006/main" xmlns:r="http://schemas.openxmlformats.org/officeDocument/2006/relationships" xmlns:p="http://schemas.openxmlformats.org/presentationml/2006/main">
  <p:tag name="DVSHAPEID" val="8u0vkhLm5d9QIuUddtk9Cc"/>
</p:tagLst>
</file>

<file path=ppt/tags/tag60.xml><?xml version="1.0" encoding="utf-8"?>
<p:tagLst xmlns:a="http://schemas.openxmlformats.org/drawingml/2006/main" xmlns:r="http://schemas.openxmlformats.org/officeDocument/2006/relationships" xmlns:p="http://schemas.openxmlformats.org/presentationml/2006/main">
  <p:tag name="DVSHAPEID" val="hyTjGoKkDx7872bNophISu"/>
</p:tagLst>
</file>

<file path=ppt/tags/tag61.xml><?xml version="1.0" encoding="utf-8"?>
<p:tagLst xmlns:a="http://schemas.openxmlformats.org/drawingml/2006/main" xmlns:r="http://schemas.openxmlformats.org/officeDocument/2006/relationships" xmlns:p="http://schemas.openxmlformats.org/presentationml/2006/main">
  <p:tag name="DVSHAPEID" val="bdJ2ZZJRYtHT4YRfL83qtV"/>
</p:tagLst>
</file>

<file path=ppt/tags/tag62.xml><?xml version="1.0" encoding="utf-8"?>
<p:tagLst xmlns:a="http://schemas.openxmlformats.org/drawingml/2006/main" xmlns:r="http://schemas.openxmlformats.org/officeDocument/2006/relationships" xmlns:p="http://schemas.openxmlformats.org/presentationml/2006/main">
  <p:tag name="DVSECTIONID" val="ZFLdVF6YX5fQcHAXxMyt5X"/>
</p:tagLst>
</file>

<file path=ppt/tags/tag63.xml><?xml version="1.0" encoding="utf-8"?>
<p:tagLst xmlns:a="http://schemas.openxmlformats.org/drawingml/2006/main" xmlns:r="http://schemas.openxmlformats.org/officeDocument/2006/relationships" xmlns:p="http://schemas.openxmlformats.org/presentationml/2006/main">
  <p:tag name="DVSHAPEID" val="eUwbgetBfUlMmGAEpKAMyE"/>
</p:tagLst>
</file>

<file path=ppt/tags/tag64.xml><?xml version="1.0" encoding="utf-8"?>
<p:tagLst xmlns:a="http://schemas.openxmlformats.org/drawingml/2006/main" xmlns:r="http://schemas.openxmlformats.org/officeDocument/2006/relationships" xmlns:p="http://schemas.openxmlformats.org/presentationml/2006/main">
  <p:tag name="DVSHAPEID" val="qdYdW9D9Es0fYOvNJvondN"/>
</p:tagLst>
</file>

<file path=ppt/tags/tag65.xml><?xml version="1.0" encoding="utf-8"?>
<p:tagLst xmlns:a="http://schemas.openxmlformats.org/drawingml/2006/main" xmlns:r="http://schemas.openxmlformats.org/officeDocument/2006/relationships" xmlns:p="http://schemas.openxmlformats.org/presentationml/2006/main">
  <p:tag name="DVSHAPEID" val="yhBaF7JiPGnAtjd2ijY6fS"/>
</p:tagLst>
</file>

<file path=ppt/tags/tag66.xml><?xml version="1.0" encoding="utf-8"?>
<p:tagLst xmlns:a="http://schemas.openxmlformats.org/drawingml/2006/main" xmlns:r="http://schemas.openxmlformats.org/officeDocument/2006/relationships" xmlns:p="http://schemas.openxmlformats.org/presentationml/2006/main">
  <p:tag name="DVSHAPEID" val="M7HL8B15oaqCEGBLtvplDj"/>
</p:tagLst>
</file>

<file path=ppt/tags/tag67.xml><?xml version="1.0" encoding="utf-8"?>
<p:tagLst xmlns:a="http://schemas.openxmlformats.org/drawingml/2006/main" xmlns:r="http://schemas.openxmlformats.org/officeDocument/2006/relationships" xmlns:p="http://schemas.openxmlformats.org/presentationml/2006/main">
  <p:tag name="DVSHAPEID" val="SokcAHd4p7xFvutTZ7hKic"/>
</p:tagLst>
</file>

<file path=ppt/tags/tag68.xml><?xml version="1.0" encoding="utf-8"?>
<p:tagLst xmlns:a="http://schemas.openxmlformats.org/drawingml/2006/main" xmlns:r="http://schemas.openxmlformats.org/officeDocument/2006/relationships" xmlns:p="http://schemas.openxmlformats.org/presentationml/2006/main">
  <p:tag name="DVSHAPEID" val="9REwqxPsGUfsfjqW1kSkLj"/>
</p:tagLst>
</file>

<file path=ppt/tags/tag69.xml><?xml version="1.0" encoding="utf-8"?>
<p:tagLst xmlns:a="http://schemas.openxmlformats.org/drawingml/2006/main" xmlns:r="http://schemas.openxmlformats.org/officeDocument/2006/relationships" xmlns:p="http://schemas.openxmlformats.org/presentationml/2006/main">
  <p:tag name="DVSECTIONID" val="KdAuAGe0heuUyjuj79gjCN"/>
</p:tagLst>
</file>

<file path=ppt/tags/tag7.xml><?xml version="1.0" encoding="utf-8"?>
<p:tagLst xmlns:a="http://schemas.openxmlformats.org/drawingml/2006/main" xmlns:r="http://schemas.openxmlformats.org/officeDocument/2006/relationships" xmlns:p="http://schemas.openxmlformats.org/presentationml/2006/main">
  <p:tag name="DVSHAPEID" val="UAjUCTCrYjeI4sK3Il3ZU5"/>
</p:tagLst>
</file>

<file path=ppt/tags/tag70.xml><?xml version="1.0" encoding="utf-8"?>
<p:tagLst xmlns:a="http://schemas.openxmlformats.org/drawingml/2006/main" xmlns:r="http://schemas.openxmlformats.org/officeDocument/2006/relationships" xmlns:p="http://schemas.openxmlformats.org/presentationml/2006/main">
  <p:tag name="DVSHAPEID" val="5Ya7hzwi3S1Fetx3gFeXrD"/>
</p:tagLst>
</file>

<file path=ppt/tags/tag71.xml><?xml version="1.0" encoding="utf-8"?>
<p:tagLst xmlns:a="http://schemas.openxmlformats.org/drawingml/2006/main" xmlns:r="http://schemas.openxmlformats.org/officeDocument/2006/relationships" xmlns:p="http://schemas.openxmlformats.org/presentationml/2006/main">
  <p:tag name="DVSHAPEID" val="q3fat26XRYrQLGmjffVnQm"/>
</p:tagLst>
</file>

<file path=ppt/tags/tag72.xml><?xml version="1.0" encoding="utf-8"?>
<p:tagLst xmlns:a="http://schemas.openxmlformats.org/drawingml/2006/main" xmlns:r="http://schemas.openxmlformats.org/officeDocument/2006/relationships" xmlns:p="http://schemas.openxmlformats.org/presentationml/2006/main">
  <p:tag name="DVSHAPEID" val="qz4XpX4c5ORry7R76tc602"/>
</p:tagLst>
</file>

<file path=ppt/tags/tag73.xml><?xml version="1.0" encoding="utf-8"?>
<p:tagLst xmlns:a="http://schemas.openxmlformats.org/drawingml/2006/main" xmlns:r="http://schemas.openxmlformats.org/officeDocument/2006/relationships" xmlns:p="http://schemas.openxmlformats.org/presentationml/2006/main">
  <p:tag name="DVSHAPEID" val="eoHQHWpY13M3CF6wD8TFSC"/>
</p:tagLst>
</file>

<file path=ppt/tags/tag74.xml><?xml version="1.0" encoding="utf-8"?>
<p:tagLst xmlns:a="http://schemas.openxmlformats.org/drawingml/2006/main" xmlns:r="http://schemas.openxmlformats.org/officeDocument/2006/relationships" xmlns:p="http://schemas.openxmlformats.org/presentationml/2006/main">
  <p:tag name="DVSHAPEID" val="Yj7es89rbKlnlGfyg7M7NO"/>
</p:tagLst>
</file>

<file path=ppt/tags/tag75.xml><?xml version="1.0" encoding="utf-8"?>
<p:tagLst xmlns:a="http://schemas.openxmlformats.org/drawingml/2006/main" xmlns:r="http://schemas.openxmlformats.org/officeDocument/2006/relationships" xmlns:p="http://schemas.openxmlformats.org/presentationml/2006/main">
  <p:tag name="DVSHAPEID" val="Fuub0AQ3dlaBpnJsuhPzR2"/>
</p:tagLst>
</file>

<file path=ppt/tags/tag76.xml><?xml version="1.0" encoding="utf-8"?>
<p:tagLst xmlns:a="http://schemas.openxmlformats.org/drawingml/2006/main" xmlns:r="http://schemas.openxmlformats.org/officeDocument/2006/relationships" xmlns:p="http://schemas.openxmlformats.org/presentationml/2006/main">
  <p:tag name="DVSECTIONID" val="lpaY8IzeiqE2VyDq5qJWN0"/>
</p:tagLst>
</file>

<file path=ppt/tags/tag77.xml><?xml version="1.0" encoding="utf-8"?>
<p:tagLst xmlns:a="http://schemas.openxmlformats.org/drawingml/2006/main" xmlns:r="http://schemas.openxmlformats.org/officeDocument/2006/relationships" xmlns:p="http://schemas.openxmlformats.org/presentationml/2006/main">
  <p:tag name="DVSHAPEID" val="Ifkpg5SLTKP9EDKg7yB8w0"/>
</p:tagLst>
</file>

<file path=ppt/tags/tag78.xml><?xml version="1.0" encoding="utf-8"?>
<p:tagLst xmlns:a="http://schemas.openxmlformats.org/drawingml/2006/main" xmlns:r="http://schemas.openxmlformats.org/officeDocument/2006/relationships" xmlns:p="http://schemas.openxmlformats.org/presentationml/2006/main">
  <p:tag name="DVSHAPEID" val="dJgRPNDvidWCMeRBkLbrsp"/>
</p:tagLst>
</file>

<file path=ppt/tags/tag79.xml><?xml version="1.0" encoding="utf-8"?>
<p:tagLst xmlns:a="http://schemas.openxmlformats.org/drawingml/2006/main" xmlns:r="http://schemas.openxmlformats.org/officeDocument/2006/relationships" xmlns:p="http://schemas.openxmlformats.org/presentationml/2006/main">
  <p:tag name="DVSHAPEID" val="LfI6He9gYJvI2A9og48nsC"/>
</p:tagLst>
</file>

<file path=ppt/tags/tag8.xml><?xml version="1.0" encoding="utf-8"?>
<p:tagLst xmlns:a="http://schemas.openxmlformats.org/drawingml/2006/main" xmlns:r="http://schemas.openxmlformats.org/officeDocument/2006/relationships" xmlns:p="http://schemas.openxmlformats.org/presentationml/2006/main">
  <p:tag name="DVSHAPEID" val="RelBa6jEEYe2ZdkCK8ISRW"/>
</p:tagLst>
</file>

<file path=ppt/tags/tag80.xml><?xml version="1.0" encoding="utf-8"?>
<p:tagLst xmlns:a="http://schemas.openxmlformats.org/drawingml/2006/main" xmlns:r="http://schemas.openxmlformats.org/officeDocument/2006/relationships" xmlns:p="http://schemas.openxmlformats.org/presentationml/2006/main">
  <p:tag name="DVSHAPEID" val="d1QvpweQX4xNX19I5pl1fd"/>
</p:tagLst>
</file>

<file path=ppt/tags/tag81.xml><?xml version="1.0" encoding="utf-8"?>
<p:tagLst xmlns:a="http://schemas.openxmlformats.org/drawingml/2006/main" xmlns:r="http://schemas.openxmlformats.org/officeDocument/2006/relationships" xmlns:p="http://schemas.openxmlformats.org/presentationml/2006/main">
  <p:tag name="DVSHAPEID" val="63cgrVu6j4X92GfbOC27Mq"/>
</p:tagLst>
</file>

<file path=ppt/tags/tag82.xml><?xml version="1.0" encoding="utf-8"?>
<p:tagLst xmlns:a="http://schemas.openxmlformats.org/drawingml/2006/main" xmlns:r="http://schemas.openxmlformats.org/officeDocument/2006/relationships" xmlns:p="http://schemas.openxmlformats.org/presentationml/2006/main">
  <p:tag name="DVSHAPEID" val="aeD8fxYJ2qmZUNj94ilQLt"/>
</p:tagLst>
</file>

<file path=ppt/tags/tag83.xml><?xml version="1.0" encoding="utf-8"?>
<p:tagLst xmlns:a="http://schemas.openxmlformats.org/drawingml/2006/main" xmlns:r="http://schemas.openxmlformats.org/officeDocument/2006/relationships" xmlns:p="http://schemas.openxmlformats.org/presentationml/2006/main">
  <p:tag name="DVSECTIONID" val="lh8hsdEpcMkWRakCxwq2W4"/>
</p:tagLst>
</file>

<file path=ppt/tags/tag84.xml><?xml version="1.0" encoding="utf-8"?>
<p:tagLst xmlns:a="http://schemas.openxmlformats.org/drawingml/2006/main" xmlns:r="http://schemas.openxmlformats.org/officeDocument/2006/relationships" xmlns:p="http://schemas.openxmlformats.org/presentationml/2006/main">
  <p:tag name="DVSHAPEID" val="QOYstUAIZ7rGTYDjGX7A2w"/>
</p:tagLst>
</file>

<file path=ppt/tags/tag85.xml><?xml version="1.0" encoding="utf-8"?>
<p:tagLst xmlns:a="http://schemas.openxmlformats.org/drawingml/2006/main" xmlns:r="http://schemas.openxmlformats.org/officeDocument/2006/relationships" xmlns:p="http://schemas.openxmlformats.org/presentationml/2006/main">
  <p:tag name="DVSHAPEID" val="M2MsSFxJMVFHnO9N348jqf"/>
</p:tagLst>
</file>

<file path=ppt/tags/tag86.xml><?xml version="1.0" encoding="utf-8"?>
<p:tagLst xmlns:a="http://schemas.openxmlformats.org/drawingml/2006/main" xmlns:r="http://schemas.openxmlformats.org/officeDocument/2006/relationships" xmlns:p="http://schemas.openxmlformats.org/presentationml/2006/main">
  <p:tag name="DVSHAPEID" val="yeTkwLCoJaqk1VG11Uaglv"/>
</p:tagLst>
</file>

<file path=ppt/tags/tag87.xml><?xml version="1.0" encoding="utf-8"?>
<p:tagLst xmlns:a="http://schemas.openxmlformats.org/drawingml/2006/main" xmlns:r="http://schemas.openxmlformats.org/officeDocument/2006/relationships" xmlns:p="http://schemas.openxmlformats.org/presentationml/2006/main">
  <p:tag name="DVSECTIONID" val="gwoWGG4QAGZl4SPRflATdS"/>
</p:tagLst>
</file>

<file path=ppt/tags/tag88.xml><?xml version="1.0" encoding="utf-8"?>
<p:tagLst xmlns:a="http://schemas.openxmlformats.org/drawingml/2006/main" xmlns:r="http://schemas.openxmlformats.org/officeDocument/2006/relationships" xmlns:p="http://schemas.openxmlformats.org/presentationml/2006/main">
  <p:tag name="DVSHAPEID" val="g3Nd722e8aT2eIKHAJuGJH"/>
</p:tagLst>
</file>

<file path=ppt/tags/tag89.xml><?xml version="1.0" encoding="utf-8"?>
<p:tagLst xmlns:a="http://schemas.openxmlformats.org/drawingml/2006/main" xmlns:r="http://schemas.openxmlformats.org/officeDocument/2006/relationships" xmlns:p="http://schemas.openxmlformats.org/presentationml/2006/main">
  <p:tag name="DVSHAPEID" val="eur8ttKo9XkvUx0WLRZdAV"/>
</p:tagLst>
</file>

<file path=ppt/tags/tag9.xml><?xml version="1.0" encoding="utf-8"?>
<p:tagLst xmlns:a="http://schemas.openxmlformats.org/drawingml/2006/main" xmlns:r="http://schemas.openxmlformats.org/officeDocument/2006/relationships" xmlns:p="http://schemas.openxmlformats.org/presentationml/2006/main">
  <p:tag name="DVSHAPEID" val="2atf3JqbKxhstTesOII0CX"/>
</p:tagLst>
</file>

<file path=ppt/tags/tag90.xml><?xml version="1.0" encoding="utf-8"?>
<p:tagLst xmlns:a="http://schemas.openxmlformats.org/drawingml/2006/main" xmlns:r="http://schemas.openxmlformats.org/officeDocument/2006/relationships" xmlns:p="http://schemas.openxmlformats.org/presentationml/2006/main">
  <p:tag name="DVSHAPEID" val="DsiPNrbnTvLzPjMYyztK0W"/>
</p:tagLst>
</file>

<file path=ppt/tags/tag91.xml><?xml version="1.0" encoding="utf-8"?>
<p:tagLst xmlns:a="http://schemas.openxmlformats.org/drawingml/2006/main" xmlns:r="http://schemas.openxmlformats.org/officeDocument/2006/relationships" xmlns:p="http://schemas.openxmlformats.org/presentationml/2006/main">
  <p:tag name="DVSHAPEID" val="IJNcHEYCGv6iQYQDGicM3P"/>
</p:tagLst>
</file>

<file path=ppt/tags/tag92.xml><?xml version="1.0" encoding="utf-8"?>
<p:tagLst xmlns:a="http://schemas.openxmlformats.org/drawingml/2006/main" xmlns:r="http://schemas.openxmlformats.org/officeDocument/2006/relationships" xmlns:p="http://schemas.openxmlformats.org/presentationml/2006/main">
  <p:tag name="DVSHAPEID" val="sxsN7VTbyeSTZsv0ubkgMg"/>
</p:tagLst>
</file>

<file path=ppt/tags/tag93.xml><?xml version="1.0" encoding="utf-8"?>
<p:tagLst xmlns:a="http://schemas.openxmlformats.org/drawingml/2006/main" xmlns:r="http://schemas.openxmlformats.org/officeDocument/2006/relationships" xmlns:p="http://schemas.openxmlformats.org/presentationml/2006/main">
  <p:tag name="DVSHAPEID" val="n9fhB5yEnM0tSaelEnxyhG"/>
</p:tagLst>
</file>

<file path=ppt/tags/tag94.xml><?xml version="1.0" encoding="utf-8"?>
<p:tagLst xmlns:a="http://schemas.openxmlformats.org/drawingml/2006/main" xmlns:r="http://schemas.openxmlformats.org/officeDocument/2006/relationships" xmlns:p="http://schemas.openxmlformats.org/presentationml/2006/main">
  <p:tag name="DVSHAPEID" val="OQzz5K2dWytbajyQjOCTQ5"/>
</p:tagLst>
</file>

<file path=ppt/tags/tag95.xml><?xml version="1.0" encoding="utf-8"?>
<p:tagLst xmlns:a="http://schemas.openxmlformats.org/drawingml/2006/main" xmlns:r="http://schemas.openxmlformats.org/officeDocument/2006/relationships" xmlns:p="http://schemas.openxmlformats.org/presentationml/2006/main">
  <p:tag name="DVSHAPEID" val="SwzkL8wXIeYGkoH1ZNCaQs"/>
</p:tagLst>
</file>

<file path=ppt/tags/tag96.xml><?xml version="1.0" encoding="utf-8"?>
<p:tagLst xmlns:a="http://schemas.openxmlformats.org/drawingml/2006/main" xmlns:r="http://schemas.openxmlformats.org/officeDocument/2006/relationships" xmlns:p="http://schemas.openxmlformats.org/presentationml/2006/main">
  <p:tag name="DVSECTIONID" val="HYHs6tScvL4g1CTwxXlmbE"/>
</p:tagLst>
</file>

<file path=ppt/tags/tag97.xml><?xml version="1.0" encoding="utf-8"?>
<p:tagLst xmlns:a="http://schemas.openxmlformats.org/drawingml/2006/main" xmlns:r="http://schemas.openxmlformats.org/officeDocument/2006/relationships" xmlns:p="http://schemas.openxmlformats.org/presentationml/2006/main">
  <p:tag name="DVSHAPEID" val="0H0UNO3JVoQIX2ZKYTGZPe"/>
</p:tagLst>
</file>

<file path=ppt/tags/tag98.xml><?xml version="1.0" encoding="utf-8"?>
<p:tagLst xmlns:a="http://schemas.openxmlformats.org/drawingml/2006/main" xmlns:r="http://schemas.openxmlformats.org/officeDocument/2006/relationships" xmlns:p="http://schemas.openxmlformats.org/presentationml/2006/main">
  <p:tag name="DVSHAPEID" val="cuYa8hOPhFfqwSkRlITYjA"/>
</p:tagLst>
</file>

<file path=ppt/tags/tag99.xml><?xml version="1.0" encoding="utf-8"?>
<p:tagLst xmlns:a="http://schemas.openxmlformats.org/drawingml/2006/main" xmlns:r="http://schemas.openxmlformats.org/officeDocument/2006/relationships" xmlns:p="http://schemas.openxmlformats.org/presentationml/2006/main">
  <p:tag name="DVSHAPEID" val="PCqF2ePIuQCLuwVDFLU67a"/>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S123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roid Office">
      <a:majorFont>
        <a:latin typeface="Droid Sans"/>
        <a:ea typeface=""/>
        <a:cs typeface=""/>
      </a:majorFont>
      <a:minorFont>
        <a:latin typeface="Cambria"/>
        <a:ea typeface=""/>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Image Processing 1</Template>
  <TotalTime>9770</TotalTime>
  <Words>2885</Words>
  <Application>Microsoft Office PowerPoint</Application>
  <PresentationFormat>On-screen Show (16:9)</PresentationFormat>
  <Paragraphs>412</Paragraphs>
  <Slides>36</Slides>
  <Notes>35</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CS123 Theme</vt:lpstr>
      <vt:lpstr>Introduction</vt:lpstr>
      <vt:lpstr>What is Computer Graphics? (1/2)</vt:lpstr>
      <vt:lpstr>What is Computer Graphics? (2/2)</vt:lpstr>
      <vt:lpstr>What is Interactive Computer Graphics? (1/2)</vt:lpstr>
      <vt:lpstr>Demo: Sketchpad</vt:lpstr>
      <vt:lpstr>What is Interactive Computer Graphics? (2/2)</vt:lpstr>
      <vt:lpstr>Enabling Modern Computer Graphics (1/5) </vt:lpstr>
      <vt:lpstr>Enabling Modern Computer Graphics (2/5) </vt:lpstr>
      <vt:lpstr>Enabling Modern Computer Graphics (3/5) </vt:lpstr>
      <vt:lpstr>Kinect Technology Preview: “Milo”</vt:lpstr>
      <vt:lpstr>Enabling Modern Computer Graphics (4/5) </vt:lpstr>
      <vt:lpstr>CAVE Redesign</vt:lpstr>
      <vt:lpstr>Enabling Modern Computer Graphics (5/5)</vt:lpstr>
      <vt:lpstr>Environmental Evolution (1/5)</vt:lpstr>
      <vt:lpstr>Environmental Evolution (2/5)</vt:lpstr>
      <vt:lpstr>Environmental Evolution (3/5)</vt:lpstr>
      <vt:lpstr>Environmental Evolution (4/5)</vt:lpstr>
      <vt:lpstr>Environmental Evolution (5/5)</vt:lpstr>
      <vt:lpstr>Graphics Display Hardware</vt:lpstr>
      <vt:lpstr>Conceptual Framework for Interactive Graphics</vt:lpstr>
      <vt:lpstr>Graphics Library</vt:lpstr>
      <vt:lpstr>Application Distinctions: Two Basic Paradigms</vt:lpstr>
      <vt:lpstr>Application Distinctions: Two Basic Paradigms</vt:lpstr>
      <vt:lpstr>Sample-based Graphics (1/2)</vt:lpstr>
      <vt:lpstr>Sample-based Graphics (2/2)</vt:lpstr>
      <vt:lpstr>Sampling an Image</vt:lpstr>
      <vt:lpstr>What’s the Advantage?</vt:lpstr>
      <vt:lpstr>What’s the Disadvantage?</vt:lpstr>
      <vt:lpstr>Geometry-Based Graphics</vt:lpstr>
      <vt:lpstr>What is Geometric Modeling?</vt:lpstr>
      <vt:lpstr>What is Geometric Modeling?</vt:lpstr>
      <vt:lpstr>Modeling vs. Rendering</vt:lpstr>
      <vt:lpstr>Decomposition of a Geometric Model</vt:lpstr>
      <vt:lpstr>Hierarchical (Tree) Diagram of Nail</vt:lpstr>
      <vt:lpstr>Composition of a Geometric Model</vt:lpstr>
      <vt:lpstr>Upcoming Topics</vt:lpstr>
    </vt:vector>
  </TitlesOfParts>
  <Company>Brown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Casey Johnson;ben@herila.net</dc:creator>
  <cp:lastModifiedBy>Dave Kilian</cp:lastModifiedBy>
  <cp:revision>875</cp:revision>
  <dcterms:created xsi:type="dcterms:W3CDTF">2000-04-18T19:42:54Z</dcterms:created>
  <dcterms:modified xsi:type="dcterms:W3CDTF">2012-09-06T00:51:31Z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Undo10Write">
    <vt:lpwstr/>
  </property>
  <property fmtid="{D5CDD505-2E9C-101B-9397-08002B2CF9AE}" pid="3" name="Google.Documents.Tracking">
    <vt:lpwstr>true</vt:lpwstr>
  </property>
  <property fmtid="{D5CDD505-2E9C-101B-9397-08002B2CF9AE}" pid="4" name="Google.Documents.DocumentId">
    <vt:lpwstr>1BKdNJSdFgFpTSl_LRe8acMJDNPMnw3VO8bAtx0pq1M0</vt:lpwstr>
  </property>
  <property fmtid="{D5CDD505-2E9C-101B-9397-08002B2CF9AE}" pid="5" name="Google.Documents.RevisionId">
    <vt:lpwstr>03259983960798500812</vt:lpwstr>
  </property>
  <property fmtid="{D5CDD505-2E9C-101B-9397-08002B2CF9AE}" pid="6" name="Google.Documents.PluginVersion">
    <vt:lpwstr>2.0.2026.3768</vt:lpwstr>
  </property>
  <property fmtid="{D5CDD505-2E9C-101B-9397-08002B2CF9AE}" pid="7" name="Google.Documents.MergeIncapabilityFlags">
    <vt:i4>0</vt:i4>
  </property>
</Properties>
</file>